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5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J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32"/>
        <p:guide pos="287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7.png"/><Relationship Id="rId6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image" Target="../media/image5.jpeg"/><Relationship Id="rId2" Type="http://schemas.openxmlformats.org/officeDocument/2006/relationships/tags" Target="../tags/tag15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../media/image7.png"/><Relationship Id="rId6" Type="http://schemas.openxmlformats.org/officeDocument/2006/relationships/tags" Target="../tags/tag39.xml"/><Relationship Id="rId5" Type="http://schemas.openxmlformats.org/officeDocument/2006/relationships/image" Target="../media/image6.png"/><Relationship Id="rId4" Type="http://schemas.openxmlformats.org/officeDocument/2006/relationships/tags" Target="../tags/tag38.xml"/><Relationship Id="rId3" Type="http://schemas.openxmlformats.org/officeDocument/2006/relationships/image" Target="../media/image5.jpeg"/><Relationship Id="rId2" Type="http://schemas.openxmlformats.org/officeDocument/2006/relationships/tags" Target="../tags/tag37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.xml"/><Relationship Id="rId7" Type="http://schemas.openxmlformats.org/officeDocument/2006/relationships/image" Target="../media/image3.png"/><Relationship Id="rId6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image" Target="../media/image1.jpeg"/><Relationship Id="rId2" Type="http://schemas.openxmlformats.org/officeDocument/2006/relationships/tags" Target="../tags/tag62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6.png"/><Relationship Id="rId6" Type="http://schemas.openxmlformats.org/officeDocument/2006/relationships/tags" Target="../tags/tag73.xml"/><Relationship Id="rId5" Type="http://schemas.openxmlformats.org/officeDocument/2006/relationships/image" Target="../media/image8.png"/><Relationship Id="rId4" Type="http://schemas.openxmlformats.org/officeDocument/2006/relationships/tags" Target="../tags/tag72.xml"/><Relationship Id="rId3" Type="http://schemas.openxmlformats.org/officeDocument/2006/relationships/image" Target="../media/image5.jpeg"/><Relationship Id="rId2" Type="http://schemas.openxmlformats.org/officeDocument/2006/relationships/tags" Target="../tags/tag71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../media/image11.png"/><Relationship Id="rId7" Type="http://schemas.openxmlformats.org/officeDocument/2006/relationships/tags" Target="../tags/tag81.xml"/><Relationship Id="rId6" Type="http://schemas.openxmlformats.org/officeDocument/2006/relationships/image" Target="../media/image10.png"/><Relationship Id="rId5" Type="http://schemas.openxmlformats.org/officeDocument/2006/relationships/tags" Target="../tags/tag80.xml"/><Relationship Id="rId4" Type="http://schemas.openxmlformats.org/officeDocument/2006/relationships/image" Target="../media/image9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5" Type="http://schemas.openxmlformats.org/officeDocument/2006/relationships/image" Target="../media/image12.png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image" Target="../media/image11.png"/><Relationship Id="rId6" Type="http://schemas.openxmlformats.org/officeDocument/2006/relationships/tags" Target="../tags/tag90.xml"/><Relationship Id="rId5" Type="http://schemas.openxmlformats.org/officeDocument/2006/relationships/image" Target="../media/image10.png"/><Relationship Id="rId4" Type="http://schemas.openxmlformats.org/officeDocument/2006/relationships/tags" Target="../tags/tag89.xml"/><Relationship Id="rId3" Type="http://schemas.openxmlformats.org/officeDocument/2006/relationships/image" Target="../media/image9.png"/><Relationship Id="rId2" Type="http://schemas.openxmlformats.org/officeDocument/2006/relationships/tags" Target="../tags/tag88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02.xml"/><Relationship Id="rId7" Type="http://schemas.openxmlformats.org/officeDocument/2006/relationships/image" Target="../media/image13.png"/><Relationship Id="rId6" Type="http://schemas.openxmlformats.org/officeDocument/2006/relationships/tags" Target="../tags/tag101.xml"/><Relationship Id="rId5" Type="http://schemas.openxmlformats.org/officeDocument/2006/relationships/image" Target="../media/image10.png"/><Relationship Id="rId4" Type="http://schemas.openxmlformats.org/officeDocument/2006/relationships/tags" Target="../tags/tag100.xml"/><Relationship Id="rId3" Type="http://schemas.openxmlformats.org/officeDocument/2006/relationships/image" Target="../media/image9.png"/><Relationship Id="rId2" Type="http://schemas.openxmlformats.org/officeDocument/2006/relationships/tags" Target="../tags/tag99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13.xml"/><Relationship Id="rId7" Type="http://schemas.openxmlformats.org/officeDocument/2006/relationships/image" Target="../media/image12.png"/><Relationship Id="rId6" Type="http://schemas.openxmlformats.org/officeDocument/2006/relationships/tags" Target="../tags/tag112.xml"/><Relationship Id="rId5" Type="http://schemas.openxmlformats.org/officeDocument/2006/relationships/image" Target="../media/image13.png"/><Relationship Id="rId4" Type="http://schemas.openxmlformats.org/officeDocument/2006/relationships/tags" Target="../tags/tag111.xml"/><Relationship Id="rId3" Type="http://schemas.openxmlformats.org/officeDocument/2006/relationships/image" Target="../media/image9.png"/><Relationship Id="rId2" Type="http://schemas.openxmlformats.org/officeDocument/2006/relationships/tags" Target="../tags/tag110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24.xml"/><Relationship Id="rId7" Type="http://schemas.openxmlformats.org/officeDocument/2006/relationships/image" Target="../media/image11.png"/><Relationship Id="rId6" Type="http://schemas.openxmlformats.org/officeDocument/2006/relationships/tags" Target="../tags/tag123.xml"/><Relationship Id="rId5" Type="http://schemas.openxmlformats.org/officeDocument/2006/relationships/image" Target="../media/image10.png"/><Relationship Id="rId4" Type="http://schemas.openxmlformats.org/officeDocument/2006/relationships/tags" Target="../tags/tag122.xml"/><Relationship Id="rId3" Type="http://schemas.openxmlformats.org/officeDocument/2006/relationships/image" Target="../media/image9.png"/><Relationship Id="rId2" Type="http://schemas.openxmlformats.org/officeDocument/2006/relationships/tags" Target="../tags/tag121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../media/image10.png"/><Relationship Id="rId6" Type="http://schemas.openxmlformats.org/officeDocument/2006/relationships/tags" Target="../tags/tag136.xml"/><Relationship Id="rId5" Type="http://schemas.openxmlformats.org/officeDocument/2006/relationships/image" Target="../media/image14.png"/><Relationship Id="rId4" Type="http://schemas.openxmlformats.org/officeDocument/2006/relationships/tags" Target="../tags/tag135.xml"/><Relationship Id="rId3" Type="http://schemas.openxmlformats.org/officeDocument/2006/relationships/image" Target="../media/image9.png"/><Relationship Id="rId2" Type="http://schemas.openxmlformats.org/officeDocument/2006/relationships/tags" Target="../tags/tag134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image" Target="../media/image15.png"/><Relationship Id="rId11" Type="http://schemas.openxmlformats.org/officeDocument/2006/relationships/tags" Target="../tags/tag139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54.xml"/><Relationship Id="rId7" Type="http://schemas.openxmlformats.org/officeDocument/2006/relationships/image" Target="../media/image3.png"/><Relationship Id="rId6" Type="http://schemas.openxmlformats.org/officeDocument/2006/relationships/tags" Target="../tags/tag153.xml"/><Relationship Id="rId5" Type="http://schemas.openxmlformats.org/officeDocument/2006/relationships/image" Target="../media/image2.png"/><Relationship Id="rId4" Type="http://schemas.openxmlformats.org/officeDocument/2006/relationships/tags" Target="../tags/tag152.xml"/><Relationship Id="rId3" Type="http://schemas.openxmlformats.org/officeDocument/2006/relationships/image" Target="../media/image1.jpeg"/><Relationship Id="rId2" Type="http://schemas.openxmlformats.org/officeDocument/2006/relationships/tags" Target="../tags/tag151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image" Target="../media/image7.png"/><Relationship Id="rId6" Type="http://schemas.openxmlformats.org/officeDocument/2006/relationships/tags" Target="../tags/tag167.xml"/><Relationship Id="rId5" Type="http://schemas.openxmlformats.org/officeDocument/2006/relationships/image" Target="../media/image6.png"/><Relationship Id="rId4" Type="http://schemas.openxmlformats.org/officeDocument/2006/relationships/tags" Target="../tags/tag166.xml"/><Relationship Id="rId3" Type="http://schemas.openxmlformats.org/officeDocument/2006/relationships/image" Target="../media/image5.jpeg"/><Relationship Id="rId2" Type="http://schemas.openxmlformats.org/officeDocument/2006/relationships/tags" Target="../tags/tag165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image" Target="../media/image7.png"/><Relationship Id="rId6" Type="http://schemas.openxmlformats.org/officeDocument/2006/relationships/tags" Target="../tags/tag189.xml"/><Relationship Id="rId5" Type="http://schemas.openxmlformats.org/officeDocument/2006/relationships/image" Target="../media/image6.png"/><Relationship Id="rId4" Type="http://schemas.openxmlformats.org/officeDocument/2006/relationships/tags" Target="../tags/tag188.xml"/><Relationship Id="rId3" Type="http://schemas.openxmlformats.org/officeDocument/2006/relationships/image" Target="../media/image5.jpeg"/><Relationship Id="rId2" Type="http://schemas.openxmlformats.org/officeDocument/2006/relationships/tags" Target="../tags/tag187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15.xml"/><Relationship Id="rId7" Type="http://schemas.openxmlformats.org/officeDocument/2006/relationships/image" Target="../media/image3.png"/><Relationship Id="rId6" Type="http://schemas.openxmlformats.org/officeDocument/2006/relationships/tags" Target="../tags/tag214.xml"/><Relationship Id="rId5" Type="http://schemas.openxmlformats.org/officeDocument/2006/relationships/image" Target="../media/image2.png"/><Relationship Id="rId4" Type="http://schemas.openxmlformats.org/officeDocument/2006/relationships/tags" Target="../tags/tag213.xml"/><Relationship Id="rId3" Type="http://schemas.openxmlformats.org/officeDocument/2006/relationships/image" Target="../media/image1.jpeg"/><Relationship Id="rId2" Type="http://schemas.openxmlformats.org/officeDocument/2006/relationships/tags" Target="../tags/tag212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image" Target="../media/image6.png"/><Relationship Id="rId6" Type="http://schemas.openxmlformats.org/officeDocument/2006/relationships/tags" Target="../tags/tag223.xml"/><Relationship Id="rId5" Type="http://schemas.openxmlformats.org/officeDocument/2006/relationships/image" Target="../media/image8.png"/><Relationship Id="rId4" Type="http://schemas.openxmlformats.org/officeDocument/2006/relationships/tags" Target="../tags/tag222.xml"/><Relationship Id="rId3" Type="http://schemas.openxmlformats.org/officeDocument/2006/relationships/image" Target="../media/image5.jpeg"/><Relationship Id="rId2" Type="http://schemas.openxmlformats.org/officeDocument/2006/relationships/tags" Target="../tags/tag221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image" Target="../media/image11.png"/><Relationship Id="rId7" Type="http://schemas.openxmlformats.org/officeDocument/2006/relationships/tags" Target="../tags/tag231.xml"/><Relationship Id="rId6" Type="http://schemas.openxmlformats.org/officeDocument/2006/relationships/image" Target="../media/image10.png"/><Relationship Id="rId5" Type="http://schemas.openxmlformats.org/officeDocument/2006/relationships/tags" Target="../tags/tag230.xml"/><Relationship Id="rId4" Type="http://schemas.openxmlformats.org/officeDocument/2006/relationships/image" Target="../media/image9.pn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5" Type="http://schemas.openxmlformats.org/officeDocument/2006/relationships/image" Target="../media/image12.png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image" Target="../media/image11.png"/><Relationship Id="rId6" Type="http://schemas.openxmlformats.org/officeDocument/2006/relationships/tags" Target="../tags/tag240.xml"/><Relationship Id="rId5" Type="http://schemas.openxmlformats.org/officeDocument/2006/relationships/image" Target="../media/image10.png"/><Relationship Id="rId4" Type="http://schemas.openxmlformats.org/officeDocument/2006/relationships/tags" Target="../tags/tag239.xml"/><Relationship Id="rId3" Type="http://schemas.openxmlformats.org/officeDocument/2006/relationships/image" Target="../media/image9.png"/><Relationship Id="rId2" Type="http://schemas.openxmlformats.org/officeDocument/2006/relationships/tags" Target="../tags/tag238.xml"/><Relationship Id="rId16" Type="http://schemas.openxmlformats.org/officeDocument/2006/relationships/tags" Target="../tags/tag24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252.xml"/><Relationship Id="rId7" Type="http://schemas.openxmlformats.org/officeDocument/2006/relationships/image" Target="../media/image13.png"/><Relationship Id="rId6" Type="http://schemas.openxmlformats.org/officeDocument/2006/relationships/tags" Target="../tags/tag251.xml"/><Relationship Id="rId5" Type="http://schemas.openxmlformats.org/officeDocument/2006/relationships/image" Target="../media/image10.png"/><Relationship Id="rId4" Type="http://schemas.openxmlformats.org/officeDocument/2006/relationships/tags" Target="../tags/tag250.xml"/><Relationship Id="rId3" Type="http://schemas.openxmlformats.org/officeDocument/2006/relationships/image" Target="../media/image9.png"/><Relationship Id="rId2" Type="http://schemas.openxmlformats.org/officeDocument/2006/relationships/tags" Target="../tags/tag249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263.xml"/><Relationship Id="rId7" Type="http://schemas.openxmlformats.org/officeDocument/2006/relationships/image" Target="../media/image12.png"/><Relationship Id="rId6" Type="http://schemas.openxmlformats.org/officeDocument/2006/relationships/tags" Target="../tags/tag262.xml"/><Relationship Id="rId5" Type="http://schemas.openxmlformats.org/officeDocument/2006/relationships/image" Target="../media/image13.png"/><Relationship Id="rId4" Type="http://schemas.openxmlformats.org/officeDocument/2006/relationships/tags" Target="../tags/tag261.xml"/><Relationship Id="rId3" Type="http://schemas.openxmlformats.org/officeDocument/2006/relationships/image" Target="../media/image9.png"/><Relationship Id="rId2" Type="http://schemas.openxmlformats.org/officeDocument/2006/relationships/tags" Target="../tags/tag260.xml"/><Relationship Id="rId16" Type="http://schemas.openxmlformats.org/officeDocument/2006/relationships/tags" Target="../tags/tag270.xml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274.xml"/><Relationship Id="rId7" Type="http://schemas.openxmlformats.org/officeDocument/2006/relationships/image" Target="../media/image11.png"/><Relationship Id="rId6" Type="http://schemas.openxmlformats.org/officeDocument/2006/relationships/tags" Target="../tags/tag273.xml"/><Relationship Id="rId5" Type="http://schemas.openxmlformats.org/officeDocument/2006/relationships/image" Target="../media/image10.png"/><Relationship Id="rId4" Type="http://schemas.openxmlformats.org/officeDocument/2006/relationships/tags" Target="../tags/tag272.xml"/><Relationship Id="rId3" Type="http://schemas.openxmlformats.org/officeDocument/2006/relationships/image" Target="../media/image9.png"/><Relationship Id="rId2" Type="http://schemas.openxmlformats.org/officeDocument/2006/relationships/tags" Target="../tags/tag271.xml"/><Relationship Id="rId18" Type="http://schemas.openxmlformats.org/officeDocument/2006/relationships/tags" Target="../tags/tag283.xml"/><Relationship Id="rId17" Type="http://schemas.openxmlformats.org/officeDocument/2006/relationships/tags" Target="../tags/tag282.xml"/><Relationship Id="rId16" Type="http://schemas.openxmlformats.org/officeDocument/2006/relationships/tags" Target="../tags/tag281.xml"/><Relationship Id="rId15" Type="http://schemas.openxmlformats.org/officeDocument/2006/relationships/tags" Target="../tags/tag280.xml"/><Relationship Id="rId14" Type="http://schemas.openxmlformats.org/officeDocument/2006/relationships/tags" Target="../tags/tag279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image" Target="../media/image10.png"/><Relationship Id="rId6" Type="http://schemas.openxmlformats.org/officeDocument/2006/relationships/tags" Target="../tags/tag286.xml"/><Relationship Id="rId5" Type="http://schemas.openxmlformats.org/officeDocument/2006/relationships/image" Target="../media/image14.png"/><Relationship Id="rId4" Type="http://schemas.openxmlformats.org/officeDocument/2006/relationships/tags" Target="../tags/tag285.xml"/><Relationship Id="rId3" Type="http://schemas.openxmlformats.org/officeDocument/2006/relationships/image" Target="../media/image9.png"/><Relationship Id="rId2" Type="http://schemas.openxmlformats.org/officeDocument/2006/relationships/tags" Target="../tags/tag284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image" Target="../media/image15.png"/><Relationship Id="rId11" Type="http://schemas.openxmlformats.org/officeDocument/2006/relationships/tags" Target="../tags/tag289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qiu\Desktop\图片1.jpg图片1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/>
          <a:srcRect/>
          <a:stretch>
            <a:fillRect/>
          </a:stretch>
        </p:blipFill>
        <p:spPr>
          <a:xfrm>
            <a:off x="-1" y="1270"/>
            <a:ext cx="9144001" cy="68554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29716" y="-390873"/>
            <a:ext cx="3478384" cy="32949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/>
          <a:srcRect/>
          <a:stretch>
            <a:fillRect/>
          </a:stretch>
        </p:blipFill>
        <p:spPr>
          <a:xfrm>
            <a:off x="-1" y="4677805"/>
            <a:ext cx="3147551" cy="13807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72225" y="3334180"/>
            <a:ext cx="2772401" cy="3523819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ctrTitle" hasCustomPrompt="true"/>
            <p:custDataLst>
              <p:tags r:id="rId10"/>
            </p:custDataLst>
          </p:nvPr>
        </p:nvSpPr>
        <p:spPr>
          <a:xfrm>
            <a:off x="1937657" y="2332308"/>
            <a:ext cx="5399315" cy="926539"/>
          </a:xfrm>
        </p:spPr>
        <p:txBody>
          <a:bodyPr lIns="91440" tIns="45720" rIns="91440" bIns="45720" anchor="b" anchorCtr="false">
            <a:normAutofit/>
          </a:bodyPr>
          <a:lstStyle>
            <a:lvl1pPr algn="dist">
              <a:defRPr sz="4950" b="0" spc="600">
                <a:solidFill>
                  <a:schemeClr val="accent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  <p:custDataLst>
              <p:tags r:id="rId11"/>
            </p:custDataLst>
          </p:nvPr>
        </p:nvSpPr>
        <p:spPr>
          <a:xfrm>
            <a:off x="1937658" y="3570924"/>
            <a:ext cx="5399314" cy="557390"/>
          </a:xfrm>
        </p:spPr>
        <p:txBody>
          <a:bodyPr lIns="91440" tIns="45720" rIns="91440" bIns="4572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楷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3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1619" cy="6858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71979" y="-68941"/>
            <a:ext cx="2185027" cy="20697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30394" y="4806255"/>
            <a:ext cx="1614230" cy="2051744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8"/>
            </p:custDataLst>
          </p:nvPr>
        </p:nvSpPr>
        <p:spPr>
          <a:xfrm>
            <a:off x="1802847" y="2560058"/>
            <a:ext cx="5538307" cy="817049"/>
          </a:xfrm>
        </p:spPr>
        <p:txBody>
          <a:bodyPr lIns="91440" tIns="45720" rIns="91440" bIns="45720" anchor="b" anchorCtr="false">
            <a:normAutofit/>
          </a:bodyPr>
          <a:lstStyle>
            <a:lvl1pPr algn="ctr">
              <a:lnSpc>
                <a:spcPct val="100000"/>
              </a:lnSpc>
              <a:defRPr sz="3600" b="0" u="none" strike="noStrike" kern="1200" cap="none" spc="300" normalizeH="0" baseline="0">
                <a:solidFill>
                  <a:schemeClr val="accent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9"/>
            </p:custDataLst>
          </p:nvPr>
        </p:nvSpPr>
        <p:spPr>
          <a:xfrm>
            <a:off x="1802847" y="3814976"/>
            <a:ext cx="5538307" cy="926578"/>
          </a:xfrm>
        </p:spPr>
        <p:txBody>
          <a:bodyPr lIns="101600" tIns="38100" rIns="76200" bIns="38100" anchor="t" anchorCtr="false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626121"/>
            <a:ext cx="3962432" cy="4041680"/>
          </a:xfrm>
        </p:spPr>
        <p:txBody>
          <a:bodyPr>
            <a:normAutofit/>
          </a:bodyPr>
          <a:lstStyle>
            <a:lvl1pPr>
              <a:defRPr sz="1200"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  <a:lvl2pPr>
              <a:defRPr sz="1200" baseline="0">
                <a:latin typeface="Arial" panose="02080604020202020204" pitchFamily="34" charset="0"/>
                <a:ea typeface="楷体" panose="02010609060101010101" pitchFamily="49" charset="-122"/>
              </a:defRPr>
            </a:lvl2pPr>
            <a:lvl3pPr>
              <a:defRPr sz="1200" baseline="0">
                <a:latin typeface="Arial" panose="02080604020202020204" pitchFamily="34" charset="0"/>
                <a:ea typeface="楷体" panose="02010609060101010101" pitchFamily="49" charset="-122"/>
              </a:defRPr>
            </a:lvl3pPr>
            <a:lvl4pPr>
              <a:defRPr sz="1200" baseline="0">
                <a:latin typeface="Arial" panose="02080604020202020204" pitchFamily="34" charset="0"/>
                <a:ea typeface="楷体" panose="02010609060101010101" pitchFamily="49" charset="-122"/>
              </a:defRPr>
            </a:lvl4pPr>
            <a:lvl5pPr>
              <a:defRPr sz="1200" baseline="0">
                <a:latin typeface="Arial" panose="02080604020202020204" pitchFamily="34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false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  <p:custDataLst>
              <p:tags r:id="rId5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1619" cy="6858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71979" y="-68941"/>
            <a:ext cx="2185027" cy="2069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30394" y="4806255"/>
            <a:ext cx="1614230" cy="2051744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qiu\Desktop\图片1.jpg图片1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/>
          <a:srcRect/>
          <a:stretch>
            <a:fillRect/>
          </a:stretch>
        </p:blipFill>
        <p:spPr>
          <a:xfrm>
            <a:off x="-1" y="0"/>
            <a:ext cx="9144001" cy="68554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29716" y="-390873"/>
            <a:ext cx="3478384" cy="32949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/>
          <a:srcRect/>
          <a:stretch>
            <a:fillRect/>
          </a:stretch>
        </p:blipFill>
        <p:spPr>
          <a:xfrm>
            <a:off x="-1" y="4677805"/>
            <a:ext cx="3147551" cy="138076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72225" y="3334180"/>
            <a:ext cx="2772401" cy="3523819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10"/>
            </p:custDataLst>
          </p:nvPr>
        </p:nvSpPr>
        <p:spPr>
          <a:xfrm>
            <a:off x="1537855" y="2381501"/>
            <a:ext cx="5985163" cy="816582"/>
          </a:xfrm>
        </p:spPr>
        <p:txBody>
          <a:bodyPr vert="horz" lIns="91440" tIns="45720" rIns="91440" bIns="45720" rtlCol="0" anchor="t" anchorCtr="false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 hasCustomPrompt="true"/>
            <p:custDataLst>
              <p:tags r:id="rId14"/>
            </p:custDataLst>
          </p:nvPr>
        </p:nvSpPr>
        <p:spPr>
          <a:xfrm>
            <a:off x="1538288" y="3548693"/>
            <a:ext cx="5985272" cy="71815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1619" cy="6858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68603" y="5155565"/>
            <a:ext cx="1339691" cy="17030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true">
            <a:off x="65" y="-78466"/>
            <a:ext cx="2185027" cy="2069797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true">
            <p:custDataLst>
              <p:tags r:id="rId2"/>
            </p:custDataLst>
          </p:nvPr>
        </p:nvSpPr>
        <p:spPr>
          <a:xfrm>
            <a:off x="218648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6" name="图片 45"/>
          <p:cNvPicPr>
            <a:picLocks noChangeAspect="true"/>
          </p:cNvPicPr>
          <p:nvPr userDrawn="true">
            <p:custDataLst>
              <p:tags r:id="rId3"/>
            </p:custDataLst>
          </p:nvPr>
        </p:nvPicPr>
        <p:blipFill rotWithShape="true">
          <a:blip r:embed="rId4" cstate="screen"/>
          <a:srcRect/>
          <a:stretch>
            <a:fillRect/>
          </a:stretch>
        </p:blipFill>
        <p:spPr>
          <a:xfrm>
            <a:off x="217646" y="434499"/>
            <a:ext cx="8704898" cy="78200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5"/>
            </p:custDataLst>
          </p:nvPr>
        </p:nvPicPr>
        <p:blipFill rotWithShape="true">
          <a:blip r:embed="rId6" cstate="screen"/>
          <a:srcRect/>
          <a:stretch>
            <a:fillRect/>
          </a:stretch>
        </p:blipFill>
        <p:spPr>
          <a:xfrm flipH="true" flipV="true">
            <a:off x="218599" y="5690949"/>
            <a:ext cx="8704898" cy="739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84344" y="5621496"/>
            <a:ext cx="838200" cy="799148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9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true"/>
          </p:cNvPicPr>
          <p:nvPr userDrawn="true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true">
            <a:off x="0" y="-153670"/>
            <a:ext cx="1886903" cy="1788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0" y="0"/>
            <a:ext cx="9144000" cy="11468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 cstate="screen"/>
          <a:srcRect/>
          <a:stretch>
            <a:fillRect/>
          </a:stretch>
        </p:blipFill>
        <p:spPr>
          <a:xfrm flipH="true" flipV="true">
            <a:off x="0" y="5781040"/>
            <a:ext cx="9144000" cy="1084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5800" y="5781040"/>
            <a:ext cx="838200" cy="1065530"/>
          </a:xfrm>
          <a:prstGeom prst="rect">
            <a:avLst/>
          </a:prstGeom>
        </p:spPr>
      </p:pic>
      <p:sp>
        <p:nvSpPr>
          <p:cNvPr id="8" name="矩形 7"/>
          <p:cNvSpPr/>
          <p:nvPr userDrawn="true">
            <p:custDataLst>
              <p:tags r:id="rId8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pic>
        <p:nvPicPr>
          <p:cNvPr id="11" name="图片 10"/>
          <p:cNvPicPr>
            <a:picLocks noChangeAspect="true"/>
          </p:cNvPicPr>
          <p:nvPr userDrawn="true">
            <p:custDataLst>
              <p:tags r:id="rId9"/>
            </p:custDataLst>
          </p:nvPr>
        </p:nvPicPr>
        <p:blipFill rotWithShape="true">
          <a:blip r:embed="rId10"/>
          <a:srcRect/>
          <a:stretch>
            <a:fillRect/>
          </a:stretch>
        </p:blipFill>
        <p:spPr>
          <a:xfrm>
            <a:off x="0" y="-144780"/>
            <a:ext cx="1820228" cy="1064895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11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3334" y="0"/>
            <a:ext cx="9144000" cy="11468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 cstate="screen"/>
          <a:srcRect/>
          <a:stretch>
            <a:fillRect/>
          </a:stretch>
        </p:blipFill>
        <p:spPr>
          <a:xfrm flipH="true" flipV="true">
            <a:off x="3334" y="5781040"/>
            <a:ext cx="9144000" cy="1084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/>
          <a:srcRect/>
          <a:stretch>
            <a:fillRect/>
          </a:stretch>
        </p:blipFill>
        <p:spPr>
          <a:xfrm>
            <a:off x="7144" y="5781040"/>
            <a:ext cx="1820228" cy="1064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305800" y="5781040"/>
            <a:ext cx="838200" cy="1065530"/>
          </a:xfrm>
          <a:prstGeom prst="rect">
            <a:avLst/>
          </a:prstGeom>
        </p:spPr>
      </p:pic>
      <p:sp>
        <p:nvSpPr>
          <p:cNvPr id="10" name="矩形 9"/>
          <p:cNvSpPr/>
          <p:nvPr userDrawn="true">
            <p:custDataLst>
              <p:tags r:id="rId10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11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459105" y="322034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0" y="0"/>
            <a:ext cx="9144000" cy="11468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/>
          <a:srcRect/>
          <a:stretch>
            <a:fillRect/>
          </a:stretch>
        </p:blipFill>
        <p:spPr>
          <a:xfrm flipH="true" flipV="true">
            <a:off x="7323773" y="41275"/>
            <a:ext cx="1820228" cy="1064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true">
            <a:off x="-134779" y="-394335"/>
            <a:ext cx="1886903" cy="178816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 rotWithShape="true">
          <a:blip r:embed="rId9" cstate="screen"/>
          <a:srcRect/>
          <a:stretch>
            <a:fillRect/>
          </a:stretch>
        </p:blipFill>
        <p:spPr>
          <a:xfrm flipH="true" flipV="true">
            <a:off x="0" y="5781040"/>
            <a:ext cx="9144000" cy="1084580"/>
          </a:xfrm>
          <a:prstGeom prst="rect">
            <a:avLst/>
          </a:prstGeom>
        </p:spPr>
      </p:pic>
      <p:sp>
        <p:nvSpPr>
          <p:cNvPr id="8" name="矩形 7"/>
          <p:cNvSpPr/>
          <p:nvPr userDrawn="true">
            <p:custDataLst>
              <p:tags r:id="rId10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11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true"/>
          </p:cNvSpPr>
          <p:nvPr>
            <p:ph type="body" sz="quarter" idx="14"/>
            <p:custDataLst>
              <p:tags r:id="rId16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7144" y="0"/>
            <a:ext cx="9144000" cy="11468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 cstate="screen"/>
          <a:srcRect/>
          <a:stretch>
            <a:fillRect/>
          </a:stretch>
        </p:blipFill>
        <p:spPr>
          <a:xfrm flipH="true" flipV="true">
            <a:off x="7144" y="5781040"/>
            <a:ext cx="9144000" cy="1084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5800" y="5781040"/>
            <a:ext cx="838200" cy="10655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 rotWithShape="true">
          <a:blip r:embed="rId9"/>
          <a:srcRect/>
          <a:stretch>
            <a:fillRect/>
          </a:stretch>
        </p:blipFill>
        <p:spPr>
          <a:xfrm>
            <a:off x="7144" y="5781040"/>
            <a:ext cx="1820228" cy="1064895"/>
          </a:xfrm>
          <a:prstGeom prst="rect">
            <a:avLst/>
          </a:prstGeom>
        </p:spPr>
      </p:pic>
      <p:sp>
        <p:nvSpPr>
          <p:cNvPr id="10" name="矩形 9"/>
          <p:cNvSpPr/>
          <p:nvPr userDrawn="true">
            <p:custDataLst>
              <p:tags r:id="rId10"/>
            </p:custDataLst>
          </p:nvPr>
        </p:nvSpPr>
        <p:spPr>
          <a:xfrm>
            <a:off x="1905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11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true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true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0" y="0"/>
            <a:ext cx="9144000" cy="1146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-126682" y="-398145"/>
            <a:ext cx="1689259" cy="160083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 cstate="screen"/>
          <a:srcRect/>
          <a:stretch>
            <a:fillRect/>
          </a:stretch>
        </p:blipFill>
        <p:spPr>
          <a:xfrm flipH="true" flipV="true">
            <a:off x="0" y="5773420"/>
            <a:ext cx="9144000" cy="1084580"/>
          </a:xfrm>
          <a:prstGeom prst="rect">
            <a:avLst/>
          </a:prstGeom>
        </p:spPr>
      </p:pic>
      <p:sp>
        <p:nvSpPr>
          <p:cNvPr id="10" name="矩形 9"/>
          <p:cNvSpPr/>
          <p:nvPr userDrawn="true">
            <p:custDataLst>
              <p:tags r:id="rId8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6" name="图片 5"/>
          <p:cNvPicPr>
            <a:picLocks noChangeAspect="true"/>
          </p:cNvPicPr>
          <p:nvPr userDrawn="true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01356" y="4806255"/>
            <a:ext cx="1614230" cy="2051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true"/>
          </p:cNvPicPr>
          <p:nvPr userDrawn="true">
            <p:custDataLst>
              <p:tags r:id="rId11"/>
            </p:custDataLst>
          </p:nvPr>
        </p:nvPicPr>
        <p:blipFill rotWithShape="true">
          <a:blip r:embed="rId12"/>
          <a:srcRect/>
          <a:stretch>
            <a:fillRect/>
          </a:stretch>
        </p:blipFill>
        <p:spPr>
          <a:xfrm>
            <a:off x="0" y="4782661"/>
            <a:ext cx="2942273" cy="1290638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13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qiu\Desktop\图片1.jpg图片1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/>
          <a:srcRect/>
          <a:stretch>
            <a:fillRect/>
          </a:stretch>
        </p:blipFill>
        <p:spPr>
          <a:xfrm>
            <a:off x="-1" y="858203"/>
            <a:ext cx="9144001" cy="5141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29717" y="564095"/>
            <a:ext cx="3478384" cy="24712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/>
          <a:srcRect/>
          <a:stretch>
            <a:fillRect/>
          </a:stretch>
        </p:blipFill>
        <p:spPr>
          <a:xfrm>
            <a:off x="-1" y="4193008"/>
            <a:ext cx="3147551" cy="13807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72225" y="3357885"/>
            <a:ext cx="2772401" cy="2642864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ctrTitle" hasCustomPrompt="true"/>
            <p:custDataLst>
              <p:tags r:id="rId10"/>
            </p:custDataLst>
          </p:nvPr>
        </p:nvSpPr>
        <p:spPr>
          <a:xfrm>
            <a:off x="1937657" y="2490664"/>
            <a:ext cx="5399315" cy="926539"/>
          </a:xfrm>
        </p:spPr>
        <p:txBody>
          <a:bodyPr lIns="91440" tIns="45720" rIns="91440" bIns="45720" anchor="b" anchorCtr="false">
            <a:normAutofit/>
          </a:bodyPr>
          <a:lstStyle>
            <a:lvl1pPr algn="dist">
              <a:defRPr sz="6600" b="0" spc="600">
                <a:solidFill>
                  <a:schemeClr val="accent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  <p:custDataLst>
              <p:tags r:id="rId11"/>
            </p:custDataLst>
          </p:nvPr>
        </p:nvSpPr>
        <p:spPr>
          <a:xfrm>
            <a:off x="1937658" y="3465770"/>
            <a:ext cx="5399314" cy="557390"/>
          </a:xfrm>
        </p:spPr>
        <p:txBody>
          <a:bodyPr lIns="91440" tIns="45720" rIns="91440" bIns="4572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楷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3"/>
            </p:custDataLst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1619" cy="51439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71979" y="805544"/>
            <a:ext cx="2185027" cy="15523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30395" y="4461941"/>
            <a:ext cx="1614230" cy="1538808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8"/>
            </p:custDataLst>
          </p:nvPr>
        </p:nvSpPr>
        <p:spPr>
          <a:xfrm>
            <a:off x="1802847" y="2675162"/>
            <a:ext cx="5538307" cy="817049"/>
          </a:xfrm>
        </p:spPr>
        <p:txBody>
          <a:bodyPr lIns="91440" tIns="45720" rIns="91440" bIns="45720" anchor="b" anchorCtr="false">
            <a:normAutofit/>
          </a:bodyPr>
          <a:lstStyle>
            <a:lvl1pPr algn="ctr">
              <a:lnSpc>
                <a:spcPct val="100000"/>
              </a:lnSpc>
              <a:defRPr sz="4800" b="0" u="none" strike="noStrike" kern="1200" cap="none" spc="300" normalizeH="0" baseline="0">
                <a:solidFill>
                  <a:schemeClr val="accent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9"/>
            </p:custDataLst>
          </p:nvPr>
        </p:nvSpPr>
        <p:spPr>
          <a:xfrm>
            <a:off x="1802847" y="3602660"/>
            <a:ext cx="5538307" cy="926578"/>
          </a:xfrm>
        </p:spPr>
        <p:txBody>
          <a:bodyPr lIns="101600" tIns="38100" rIns="76200" bIns="38100" anchor="t" anchorCtr="false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571631"/>
            <a:ext cx="3962432" cy="4041680"/>
          </a:xfrm>
        </p:spPr>
        <p:txBody>
          <a:bodyPr>
            <a:normAutofit/>
          </a:bodyPr>
          <a:lstStyle>
            <a:lvl1pPr>
              <a:defRPr sz="1600"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  <a:lvl2pPr>
              <a:defRPr sz="1600" baseline="0">
                <a:latin typeface="Arial" panose="02080604020202020204" pitchFamily="34" charset="0"/>
                <a:ea typeface="楷体" panose="02010609060101010101" pitchFamily="49" charset="-122"/>
              </a:defRPr>
            </a:lvl2pPr>
            <a:lvl3pPr>
              <a:defRPr sz="1600" baseline="0">
                <a:latin typeface="Arial" panose="02080604020202020204" pitchFamily="34" charset="0"/>
                <a:ea typeface="楷体" panose="02010609060101010101" pitchFamily="49" charset="-122"/>
              </a:defRPr>
            </a:lvl3pPr>
            <a:lvl4pPr>
              <a:defRPr sz="1600" baseline="0">
                <a:latin typeface="Arial" panose="02080604020202020204" pitchFamily="34" charset="0"/>
                <a:ea typeface="楷体" panose="02010609060101010101" pitchFamily="49" charset="-122"/>
              </a:defRPr>
            </a:lvl4pPr>
            <a:lvl5pPr>
              <a:defRPr sz="1600" baseline="0">
                <a:latin typeface="Arial" panose="02080604020202020204" pitchFamily="34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false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  <p:custDataLst>
              <p:tags r:id="rId5"/>
            </p:custDataLst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1619" cy="51439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71979" y="805544"/>
            <a:ext cx="2185027" cy="15523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30395" y="4461941"/>
            <a:ext cx="1614230" cy="1538808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8"/>
            </p:custDataLst>
          </p:nvPr>
        </p:nvSpPr>
        <p:spPr/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1571625"/>
            <a:ext cx="7371076" cy="4041680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qiu\Desktop\图片1.jpg图片1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/>
          <a:srcRect/>
          <a:stretch>
            <a:fillRect/>
          </a:stretch>
        </p:blipFill>
        <p:spPr>
          <a:xfrm>
            <a:off x="-1" y="857250"/>
            <a:ext cx="9144001" cy="51415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29717" y="564095"/>
            <a:ext cx="3478384" cy="24712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/>
          <a:srcRect/>
          <a:stretch>
            <a:fillRect/>
          </a:stretch>
        </p:blipFill>
        <p:spPr>
          <a:xfrm>
            <a:off x="-1" y="4193008"/>
            <a:ext cx="3147551" cy="138076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72225" y="3357885"/>
            <a:ext cx="2772401" cy="2642864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10"/>
            </p:custDataLst>
          </p:nvPr>
        </p:nvSpPr>
        <p:spPr>
          <a:xfrm>
            <a:off x="1537855" y="2541303"/>
            <a:ext cx="5985164" cy="816582"/>
          </a:xfrm>
        </p:spPr>
        <p:txBody>
          <a:bodyPr vert="horz" lIns="91440" tIns="45720" rIns="91440" bIns="45720" rtlCol="0" anchor="t" anchorCtr="false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 hasCustomPrompt="true"/>
            <p:custDataLst>
              <p:tags r:id="rId14"/>
            </p:custDataLst>
          </p:nvPr>
        </p:nvSpPr>
        <p:spPr>
          <a:xfrm>
            <a:off x="1538288" y="3429000"/>
            <a:ext cx="5985272" cy="71815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1619" cy="51439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68603" y="4723924"/>
            <a:ext cx="1339691" cy="12773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true">
            <a:off x="65" y="798401"/>
            <a:ext cx="2185027" cy="1552348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true">
            <p:custDataLst>
              <p:tags r:id="rId2"/>
            </p:custDataLst>
          </p:nvPr>
        </p:nvSpPr>
        <p:spPr>
          <a:xfrm>
            <a:off x="218648" y="1085400"/>
            <a:ext cx="8704800" cy="46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6" name="图片 45"/>
          <p:cNvPicPr>
            <a:picLocks noChangeAspect="true"/>
          </p:cNvPicPr>
          <p:nvPr userDrawn="true">
            <p:custDataLst>
              <p:tags r:id="rId3"/>
            </p:custDataLst>
          </p:nvPr>
        </p:nvPicPr>
        <p:blipFill rotWithShape="true">
          <a:blip r:embed="rId4" cstate="screen"/>
          <a:srcRect/>
          <a:stretch>
            <a:fillRect/>
          </a:stretch>
        </p:blipFill>
        <p:spPr>
          <a:xfrm>
            <a:off x="217646" y="1085374"/>
            <a:ext cx="8704898" cy="78200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5"/>
            </p:custDataLst>
          </p:nvPr>
        </p:nvPicPr>
        <p:blipFill rotWithShape="true">
          <a:blip r:embed="rId6" cstate="screen"/>
          <a:srcRect/>
          <a:stretch>
            <a:fillRect/>
          </a:stretch>
        </p:blipFill>
        <p:spPr>
          <a:xfrm flipH="true" flipV="true">
            <a:off x="218599" y="5033010"/>
            <a:ext cx="8704898" cy="739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84344" y="4973479"/>
            <a:ext cx="838200" cy="799148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9"/>
            </p:custDataLst>
          </p:nvPr>
        </p:nvSpPr>
        <p:spPr>
          <a:xfrm>
            <a:off x="961200" y="1794150"/>
            <a:ext cx="7219800" cy="5427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4799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true"/>
          </p:cNvPicPr>
          <p:nvPr userDrawn="true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true">
            <a:off x="0" y="741998"/>
            <a:ext cx="1886903" cy="1341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0" y="857250"/>
            <a:ext cx="9144000" cy="86010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 cstate="screen"/>
          <a:srcRect/>
          <a:stretch>
            <a:fillRect/>
          </a:stretch>
        </p:blipFill>
        <p:spPr>
          <a:xfrm flipH="true" flipV="true">
            <a:off x="0" y="5193030"/>
            <a:ext cx="9144000" cy="813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5800" y="5193030"/>
            <a:ext cx="838200" cy="799148"/>
          </a:xfrm>
          <a:prstGeom prst="rect">
            <a:avLst/>
          </a:prstGeom>
        </p:spPr>
      </p:pic>
      <p:sp>
        <p:nvSpPr>
          <p:cNvPr id="8" name="矩形 7"/>
          <p:cNvSpPr/>
          <p:nvPr userDrawn="true">
            <p:custDataLst>
              <p:tags r:id="rId8"/>
            </p:custDataLst>
          </p:nvPr>
        </p:nvSpPr>
        <p:spPr>
          <a:xfrm>
            <a:off x="0" y="85725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pic>
        <p:nvPicPr>
          <p:cNvPr id="11" name="图片 10"/>
          <p:cNvPicPr>
            <a:picLocks noChangeAspect="true"/>
          </p:cNvPicPr>
          <p:nvPr userDrawn="true">
            <p:custDataLst>
              <p:tags r:id="rId9"/>
            </p:custDataLst>
          </p:nvPr>
        </p:nvPicPr>
        <p:blipFill rotWithShape="true">
          <a:blip r:embed="rId10"/>
          <a:srcRect/>
          <a:stretch>
            <a:fillRect/>
          </a:stretch>
        </p:blipFill>
        <p:spPr>
          <a:xfrm>
            <a:off x="0" y="748665"/>
            <a:ext cx="1820228" cy="798671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11"/>
            </p:custDataLst>
          </p:nvPr>
        </p:nvSpPr>
        <p:spPr>
          <a:xfrm>
            <a:off x="437400" y="1435050"/>
            <a:ext cx="2970000" cy="6615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440100" y="21802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3825900" y="143470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3334" y="857250"/>
            <a:ext cx="9144000" cy="86010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 cstate="screen"/>
          <a:srcRect/>
          <a:stretch>
            <a:fillRect/>
          </a:stretch>
        </p:blipFill>
        <p:spPr>
          <a:xfrm flipH="true" flipV="true">
            <a:off x="3334" y="5193030"/>
            <a:ext cx="9144000" cy="813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/>
          <a:srcRect/>
          <a:stretch>
            <a:fillRect/>
          </a:stretch>
        </p:blipFill>
        <p:spPr>
          <a:xfrm>
            <a:off x="7144" y="5193030"/>
            <a:ext cx="1820228" cy="798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305800" y="5193030"/>
            <a:ext cx="838200" cy="799148"/>
          </a:xfrm>
          <a:prstGeom prst="rect">
            <a:avLst/>
          </a:prstGeom>
        </p:spPr>
      </p:pic>
      <p:sp>
        <p:nvSpPr>
          <p:cNvPr id="10" name="矩形 9"/>
          <p:cNvSpPr/>
          <p:nvPr userDrawn="true">
            <p:custDataLst>
              <p:tags r:id="rId10"/>
            </p:custDataLst>
          </p:nvPr>
        </p:nvSpPr>
        <p:spPr>
          <a:xfrm>
            <a:off x="0" y="85725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11"/>
            </p:custDataLst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459000" y="210195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459105" y="2950868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0" y="857250"/>
            <a:ext cx="9144000" cy="8601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/>
          <a:srcRect/>
          <a:stretch>
            <a:fillRect/>
          </a:stretch>
        </p:blipFill>
        <p:spPr>
          <a:xfrm flipH="true" flipV="true">
            <a:off x="7323773" y="888206"/>
            <a:ext cx="1820228" cy="798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true">
            <a:off x="-134779" y="561499"/>
            <a:ext cx="1886903" cy="134112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 rotWithShape="true">
          <a:blip r:embed="rId9" cstate="screen"/>
          <a:srcRect/>
          <a:stretch>
            <a:fillRect/>
          </a:stretch>
        </p:blipFill>
        <p:spPr>
          <a:xfrm flipH="true" flipV="true">
            <a:off x="0" y="5193030"/>
            <a:ext cx="9144000" cy="813435"/>
          </a:xfrm>
          <a:prstGeom prst="rect">
            <a:avLst/>
          </a:prstGeom>
        </p:spPr>
      </p:pic>
      <p:sp>
        <p:nvSpPr>
          <p:cNvPr id="8" name="矩形 7"/>
          <p:cNvSpPr/>
          <p:nvPr userDrawn="true">
            <p:custDataLst>
              <p:tags r:id="rId10"/>
            </p:custDataLst>
          </p:nvPr>
        </p:nvSpPr>
        <p:spPr>
          <a:xfrm>
            <a:off x="0" y="462915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11"/>
            </p:custDataLst>
          </p:nvPr>
        </p:nvSpPr>
        <p:spPr>
          <a:xfrm>
            <a:off x="453600" y="1359450"/>
            <a:ext cx="8232300" cy="4239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453628" y="211815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true"/>
          </p:cNvSpPr>
          <p:nvPr>
            <p:ph type="body" sz="quarter" idx="14"/>
            <p:custDataLst>
              <p:tags r:id="rId16"/>
            </p:custDataLst>
          </p:nvPr>
        </p:nvSpPr>
        <p:spPr>
          <a:xfrm>
            <a:off x="445500" y="47425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7144" y="857250"/>
            <a:ext cx="9144000" cy="86010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 rotWithShape="true">
          <a:blip r:embed="rId5" cstate="screen"/>
          <a:srcRect/>
          <a:stretch>
            <a:fillRect/>
          </a:stretch>
        </p:blipFill>
        <p:spPr>
          <a:xfrm flipH="true" flipV="true">
            <a:off x="7144" y="5193030"/>
            <a:ext cx="9144000" cy="813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5800" y="5193030"/>
            <a:ext cx="838200" cy="7991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true"/>
          </p:cNvPicPr>
          <p:nvPr userDrawn="true">
            <p:custDataLst>
              <p:tags r:id="rId8"/>
            </p:custDataLst>
          </p:nvPr>
        </p:nvPicPr>
        <p:blipFill rotWithShape="true">
          <a:blip r:embed="rId9"/>
          <a:srcRect/>
          <a:stretch>
            <a:fillRect/>
          </a:stretch>
        </p:blipFill>
        <p:spPr>
          <a:xfrm>
            <a:off x="7144" y="5193030"/>
            <a:ext cx="1820228" cy="798671"/>
          </a:xfrm>
          <a:prstGeom prst="rect">
            <a:avLst/>
          </a:prstGeom>
        </p:spPr>
      </p:pic>
      <p:sp>
        <p:nvSpPr>
          <p:cNvPr id="10" name="矩形 9"/>
          <p:cNvSpPr/>
          <p:nvPr userDrawn="true">
            <p:custDataLst>
              <p:tags r:id="rId10"/>
            </p:custDataLst>
          </p:nvPr>
        </p:nvSpPr>
        <p:spPr>
          <a:xfrm>
            <a:off x="1905" y="85725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11"/>
            </p:custDataLst>
          </p:nvPr>
        </p:nvSpPr>
        <p:spPr>
          <a:xfrm>
            <a:off x="434700" y="103545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4681800" y="210465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true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429300" y="44698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true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4689900" y="44671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 rotWithShape="true">
          <a:blip r:embed="rId3" cstate="screen"/>
          <a:srcRect/>
          <a:stretch>
            <a:fillRect/>
          </a:stretch>
        </p:blipFill>
        <p:spPr>
          <a:xfrm>
            <a:off x="0" y="857250"/>
            <a:ext cx="9144000" cy="860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true">
            <a:off x="-126682" y="558641"/>
            <a:ext cx="1689259" cy="120062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 rotWithShape="true">
          <a:blip r:embed="rId7" cstate="screen"/>
          <a:srcRect/>
          <a:stretch>
            <a:fillRect/>
          </a:stretch>
        </p:blipFill>
        <p:spPr>
          <a:xfrm flipH="true" flipV="true">
            <a:off x="0" y="5187315"/>
            <a:ext cx="9144000" cy="813435"/>
          </a:xfrm>
          <a:prstGeom prst="rect">
            <a:avLst/>
          </a:prstGeom>
        </p:spPr>
      </p:pic>
      <p:sp>
        <p:nvSpPr>
          <p:cNvPr id="10" name="矩形 9"/>
          <p:cNvSpPr/>
          <p:nvPr userDrawn="true">
            <p:custDataLst>
              <p:tags r:id="rId8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6" name="图片 5"/>
          <p:cNvPicPr>
            <a:picLocks noChangeAspect="true"/>
          </p:cNvPicPr>
          <p:nvPr userDrawn="true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01356" y="4461941"/>
            <a:ext cx="1614230" cy="15388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true"/>
          </p:cNvPicPr>
          <p:nvPr userDrawn="true">
            <p:custDataLst>
              <p:tags r:id="rId11"/>
            </p:custDataLst>
          </p:nvPr>
        </p:nvPicPr>
        <p:blipFill rotWithShape="true">
          <a:blip r:embed="rId12"/>
          <a:srcRect/>
          <a:stretch>
            <a:fillRect/>
          </a:stretch>
        </p:blipFill>
        <p:spPr>
          <a:xfrm>
            <a:off x="0" y="4282916"/>
            <a:ext cx="2942273" cy="1290638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13"/>
            </p:custDataLst>
          </p:nvPr>
        </p:nvSpPr>
        <p:spPr>
          <a:xfrm>
            <a:off x="1142100" y="1861650"/>
            <a:ext cx="6858000" cy="17901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1141810" y="375435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00.xml"/><Relationship Id="rId23" Type="http://schemas.openxmlformats.org/officeDocument/2006/relationships/tags" Target="../tags/tag299.xml"/><Relationship Id="rId22" Type="http://schemas.openxmlformats.org/officeDocument/2006/relationships/tags" Target="../tags/tag298.xml"/><Relationship Id="rId21" Type="http://schemas.openxmlformats.org/officeDocument/2006/relationships/tags" Target="../tags/tag297.xml"/><Relationship Id="rId20" Type="http://schemas.openxmlformats.org/officeDocument/2006/relationships/tags" Target="../tags/tag296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95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true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1029" name="页脚占位符 1028"/>
          <p:cNvSpPr>
            <a:spLocks noGrp="true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80604020202020204" pitchFamily="34" charset="0"/>
            </a:endParaRPr>
          </a:p>
        </p:txBody>
      </p:sp>
      <p:sp>
        <p:nvSpPr>
          <p:cNvPr id="1030" name="灯片编号占位符 1029"/>
          <p:cNvSpPr>
            <a:spLocks noGrp="true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80604020202020204" pitchFamily="34" charset="0"/>
              </a:rPr>
            </a:fld>
            <a:endParaRPr lang="zh-CN" altLang="en-US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fals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true"/>
          <p:cNvSpPr/>
          <p:nvPr userDrawn="true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fals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8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true"/>
          <p:cNvSpPr/>
          <p:nvPr userDrawn="true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7" Type="http://schemas.openxmlformats.org/officeDocument/2006/relationships/tags" Target="../tags/tag305.xml"/><Relationship Id="rId6" Type="http://schemas.openxmlformats.org/officeDocument/2006/relationships/image" Target="../media/image16.png"/><Relationship Id="rId5" Type="http://schemas.openxmlformats.org/officeDocument/2006/relationships/tags" Target="../tags/tag304.xml"/><Relationship Id="rId4" Type="http://schemas.openxmlformats.org/officeDocument/2006/relationships/image" Target="../media/image10.png"/><Relationship Id="rId3" Type="http://schemas.openxmlformats.org/officeDocument/2006/relationships/tags" Target="../tags/tag303.xml"/><Relationship Id="rId2" Type="http://schemas.openxmlformats.org/officeDocument/2006/relationships/image" Target="../media/image9.png"/><Relationship Id="rId1" Type="http://schemas.openxmlformats.org/officeDocument/2006/relationships/tags" Target="../tags/tag30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image" Target="../media/image10.png"/><Relationship Id="rId3" Type="http://schemas.openxmlformats.org/officeDocument/2006/relationships/tags" Target="../tags/tag307.xml"/><Relationship Id="rId22" Type="http://schemas.openxmlformats.org/officeDocument/2006/relationships/slideLayout" Target="../slideLayouts/slideLayout36.xml"/><Relationship Id="rId21" Type="http://schemas.openxmlformats.org/officeDocument/2006/relationships/tags" Target="../tags/tag323.xml"/><Relationship Id="rId20" Type="http://schemas.openxmlformats.org/officeDocument/2006/relationships/image" Target="../media/image16.png"/><Relationship Id="rId2" Type="http://schemas.openxmlformats.org/officeDocument/2006/relationships/image" Target="../media/image9.png"/><Relationship Id="rId19" Type="http://schemas.openxmlformats.org/officeDocument/2006/relationships/tags" Target="../tags/tag322.xml"/><Relationship Id="rId18" Type="http://schemas.openxmlformats.org/officeDocument/2006/relationships/tags" Target="../tags/tag321.xml"/><Relationship Id="rId17" Type="http://schemas.openxmlformats.org/officeDocument/2006/relationships/tags" Target="../tags/tag320.xml"/><Relationship Id="rId16" Type="http://schemas.openxmlformats.org/officeDocument/2006/relationships/tags" Target="../tags/tag319.xml"/><Relationship Id="rId15" Type="http://schemas.openxmlformats.org/officeDocument/2006/relationships/tags" Target="../tags/tag318.xml"/><Relationship Id="rId14" Type="http://schemas.openxmlformats.org/officeDocument/2006/relationships/tags" Target="../tags/tag317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tags" Target="../tags/tag30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0.png"/><Relationship Id="rId3" Type="http://schemas.openxmlformats.org/officeDocument/2006/relationships/tags" Target="../tags/tag325.xml"/><Relationship Id="rId21" Type="http://schemas.openxmlformats.org/officeDocument/2006/relationships/slideLayout" Target="../slideLayouts/slideLayout36.xml"/><Relationship Id="rId20" Type="http://schemas.openxmlformats.org/officeDocument/2006/relationships/tags" Target="../tags/tag340.xml"/><Relationship Id="rId2" Type="http://schemas.openxmlformats.org/officeDocument/2006/relationships/image" Target="../media/image9.png"/><Relationship Id="rId19" Type="http://schemas.openxmlformats.org/officeDocument/2006/relationships/image" Target="../media/image16.png"/><Relationship Id="rId18" Type="http://schemas.openxmlformats.org/officeDocument/2006/relationships/tags" Target="../tags/tag339.xml"/><Relationship Id="rId17" Type="http://schemas.openxmlformats.org/officeDocument/2006/relationships/tags" Target="../tags/tag338.xml"/><Relationship Id="rId16" Type="http://schemas.openxmlformats.org/officeDocument/2006/relationships/tags" Target="../tags/tag337.xml"/><Relationship Id="rId15" Type="http://schemas.openxmlformats.org/officeDocument/2006/relationships/tags" Target="../tags/tag336.xml"/><Relationship Id="rId14" Type="http://schemas.openxmlformats.org/officeDocument/2006/relationships/tags" Target="../tags/tag335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tags" Target="../tags/tag32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image" Target="../media/image10.png"/><Relationship Id="rId3" Type="http://schemas.openxmlformats.org/officeDocument/2006/relationships/tags" Target="../tags/tag342.xml"/><Relationship Id="rId21" Type="http://schemas.openxmlformats.org/officeDocument/2006/relationships/slideLayout" Target="../slideLayouts/slideLayout36.xml"/><Relationship Id="rId20" Type="http://schemas.openxmlformats.org/officeDocument/2006/relationships/tags" Target="../tags/tag357.xml"/><Relationship Id="rId2" Type="http://schemas.openxmlformats.org/officeDocument/2006/relationships/image" Target="../media/image9.png"/><Relationship Id="rId19" Type="http://schemas.openxmlformats.org/officeDocument/2006/relationships/image" Target="../media/image16.png"/><Relationship Id="rId18" Type="http://schemas.openxmlformats.org/officeDocument/2006/relationships/tags" Target="../tags/tag356.xml"/><Relationship Id="rId17" Type="http://schemas.openxmlformats.org/officeDocument/2006/relationships/tags" Target="../tags/tag355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tags" Target="../tags/tag34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image" Target="../media/image9.png"/><Relationship Id="rId3" Type="http://schemas.openxmlformats.org/officeDocument/2006/relationships/tags" Target="../tags/tag359.xml"/><Relationship Id="rId24" Type="http://schemas.openxmlformats.org/officeDocument/2006/relationships/slideLayout" Target="../slideLayouts/slideLayout36.xml"/><Relationship Id="rId23" Type="http://schemas.openxmlformats.org/officeDocument/2006/relationships/tags" Target="../tags/tag377.xml"/><Relationship Id="rId22" Type="http://schemas.openxmlformats.org/officeDocument/2006/relationships/image" Target="../media/image16.png"/><Relationship Id="rId21" Type="http://schemas.openxmlformats.org/officeDocument/2006/relationships/tags" Target="../tags/tag376.xml"/><Relationship Id="rId20" Type="http://schemas.openxmlformats.org/officeDocument/2006/relationships/tags" Target="../tags/tag375.xml"/><Relationship Id="rId2" Type="http://schemas.openxmlformats.org/officeDocument/2006/relationships/image" Target="../media/image10.png"/><Relationship Id="rId19" Type="http://schemas.openxmlformats.org/officeDocument/2006/relationships/tags" Target="../tags/tag374.xml"/><Relationship Id="rId18" Type="http://schemas.openxmlformats.org/officeDocument/2006/relationships/tags" Target="../tags/tag373.xml"/><Relationship Id="rId17" Type="http://schemas.openxmlformats.org/officeDocument/2006/relationships/tags" Target="../tags/tag372.xml"/><Relationship Id="rId16" Type="http://schemas.openxmlformats.org/officeDocument/2006/relationships/tags" Target="../tags/tag371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tags" Target="../tags/tag3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true"/>
          </p:cNvSpPr>
          <p:nvPr>
            <p:ph type="title"/>
          </p:nvPr>
        </p:nvSpPr>
        <p:spPr>
          <a:xfrm>
            <a:off x="683260" y="981075"/>
            <a:ext cx="4012565" cy="73025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i="1" u="sng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仿宋" panose="02010609060101010101" charset="-122"/>
                <a:ea typeface="仿宋" panose="02010609060101010101" charset="-122"/>
              </a:rPr>
              <a:t>政策解读</a:t>
            </a:r>
            <a:endParaRPr lang="zh-CN" altLang="en-US" sz="3200" b="1" i="1" u="sng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文本占位符 8"/>
          <p:cNvSpPr>
            <a:spLocks noGrp="true"/>
          </p:cNvSpPr>
          <p:nvPr>
            <p:ph type="body" sz="quarter" idx="13"/>
          </p:nvPr>
        </p:nvSpPr>
        <p:spPr>
          <a:xfrm>
            <a:off x="685800" y="1845310"/>
            <a:ext cx="7891145" cy="307911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36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2022年全省市场监管系统</a:t>
            </a:r>
            <a:endParaRPr lang="zh-CN" altLang="en-US" sz="36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en-US" sz="36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小微企业个体工商户专业市场</a:t>
            </a:r>
            <a:endParaRPr lang="zh-CN" altLang="en-US" sz="36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en-US" sz="36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党建工作要点解读</a:t>
            </a:r>
            <a:endParaRPr lang="zh-CN" altLang="en-US" sz="36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0" name="内容占位符 9"/>
          <p:cNvSpPr>
            <a:spLocks noGrp="true"/>
          </p:cNvSpPr>
          <p:nvPr>
            <p:ph sz="quarter" idx="4294967295"/>
          </p:nvPr>
        </p:nvSpPr>
        <p:spPr>
          <a:xfrm>
            <a:off x="1764030" y="4797425"/>
            <a:ext cx="6014085" cy="803275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</a:t>
            </a:r>
            <a:r>
              <a:rPr lang="en-US" altLang="zh-CN"/>
              <a:t>                         </a:t>
            </a:r>
            <a:r>
              <a:rPr lang="zh-CN" altLang="en-US" sz="1600" b="1"/>
              <a:t>辽宁省市场监督管理局</a:t>
            </a:r>
            <a:endParaRPr lang="zh-CN" altLang="en-US" sz="1600" b="1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>
            <p:custDataLst>
              <p:tags r:id="rId1"/>
            </p:custDataLst>
          </p:nvPr>
        </p:nvPicPr>
        <p:blipFill rotWithShape="true">
          <a:blip r:embed="rId2" cstate="screen"/>
          <a:srcRect/>
          <a:stretch>
            <a:fillRect/>
          </a:stretch>
        </p:blipFill>
        <p:spPr>
          <a:xfrm>
            <a:off x="6985" y="-12700"/>
            <a:ext cx="9144000" cy="17303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>
            <p:custDataLst>
              <p:tags r:id="rId3"/>
            </p:custDataLst>
          </p:nvPr>
        </p:nvPicPr>
        <p:blipFill rotWithShape="true">
          <a:blip r:embed="rId4" cstate="screen"/>
          <a:srcRect/>
          <a:stretch>
            <a:fillRect/>
          </a:stretch>
        </p:blipFill>
        <p:spPr>
          <a:xfrm flipH="true" flipV="true">
            <a:off x="6985" y="5193030"/>
            <a:ext cx="9144000" cy="1676400"/>
          </a:xfrm>
          <a:prstGeom prst="rect">
            <a:avLst/>
          </a:prstGeom>
        </p:spPr>
      </p:pic>
      <p:sp>
        <p:nvSpPr>
          <p:cNvPr id="3" name="文本占位符 2"/>
          <p:cNvSpPr>
            <a:spLocks noGrp="true"/>
          </p:cNvSpPr>
          <p:nvPr/>
        </p:nvSpPr>
        <p:spPr>
          <a:xfrm>
            <a:off x="43180" y="1681480"/>
            <a:ext cx="9028430" cy="5006340"/>
          </a:xfrm>
          <a:prstGeom prst="rect">
            <a:avLst/>
          </a:prstGeom>
        </p:spPr>
        <p:txBody>
          <a:bodyPr vert="horz" lIns="101600" tIns="38100" rIns="76200" bIns="38100" rtlCol="0" anchor="t" anchorCtr="false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楷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以习近平新时代中国特色社会主义思想为指导，全面贯彻党的十九大和十九届历次全会精神，贯彻落实新时代党的建设总要求和新时代党的组织路线，深入落实省第十三次党代会和省委经济工作会议精神，认真落实市场监管总局、省委非公有制经济组织和社会组织工委部署要求，推动全省市场监管系统更好把握和运用党的百年奋斗历史经验，建立完善“小个专”党建工作体系和制度规范，强化统筹协调，着力规范提升，下大气力推进“小个专”党的</a:t>
            </a: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</a:rPr>
              <a:t>组织</a:t>
            </a:r>
            <a:r>
              <a:rPr lang="zh-CN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和党的工作覆盖，充分发挥“小个专”党组织、党员作用，继续助力“六稳”“六保”，推动“小个专”党建与市场监管工作紧密结合，激发“小个专”市场主体活力，推动“小个专”高质量发展, 迎接党的二十大胜利召开。</a:t>
            </a:r>
            <a:endParaRPr lang="zh-CN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true"/>
          </p:cNvSpPr>
          <p:nvPr/>
        </p:nvSpPr>
        <p:spPr>
          <a:xfrm>
            <a:off x="2026285" y="834390"/>
            <a:ext cx="3007360" cy="752475"/>
          </a:xfrm>
          <a:prstGeom prst="rect">
            <a:avLst/>
          </a:prstGeom>
        </p:spPr>
        <p:txBody>
          <a:bodyPr vert="horz" lIns="91440" tIns="45720" rIns="91440" bIns="45720" rtlCol="0" anchor="b" anchorCtr="false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300" normalizeH="0" baseline="0">
                <a:solidFill>
                  <a:schemeClr val="accent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</a:defRPr>
            </a:lvl1pPr>
          </a:lstStyle>
          <a:p>
            <a:r>
              <a:rPr lang="zh-CN" altLang="en-US" sz="3110" b="1" i="1" u="sng">
                <a:solidFill>
                  <a:schemeClr val="tx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出台</a:t>
            </a:r>
            <a:r>
              <a:rPr lang="zh-CN" altLang="en-US" sz="3110" b="1" i="1" u="sng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altLang="en-US" sz="3110" b="1" i="1" u="sng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" name="图片 21"/>
          <p:cNvPicPr>
            <a:picLocks noChangeAspect="true"/>
          </p:cNvPicPr>
          <p:nvPr>
            <p:custDataLst>
              <p:tags r:id="rId5"/>
            </p:custDataLst>
          </p:nvPr>
        </p:nvPicPr>
        <p:blipFill rotWithShape="true">
          <a:blip r:embed="rId6"/>
          <a:srcRect/>
          <a:stretch>
            <a:fillRect/>
          </a:stretch>
        </p:blipFill>
        <p:spPr>
          <a:xfrm>
            <a:off x="7702550" y="4439285"/>
            <a:ext cx="1448435" cy="26777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true"/>
          </p:cNvPicPr>
          <p:nvPr>
            <p:custDataLst>
              <p:tags r:id="rId1"/>
            </p:custDataLst>
          </p:nvPr>
        </p:nvPicPr>
        <p:blipFill rotWithShape="true">
          <a:blip r:embed="rId2" cstate="screen"/>
          <a:srcRect/>
          <a:stretch>
            <a:fillRect/>
          </a:stretch>
        </p:blipFill>
        <p:spPr>
          <a:xfrm>
            <a:off x="6985" y="-12700"/>
            <a:ext cx="9144000" cy="17303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true"/>
          </p:cNvPicPr>
          <p:nvPr>
            <p:custDataLst>
              <p:tags r:id="rId3"/>
            </p:custDataLst>
          </p:nvPr>
        </p:nvPicPr>
        <p:blipFill rotWithShape="true">
          <a:blip r:embed="rId4" cstate="screen"/>
          <a:srcRect/>
          <a:stretch>
            <a:fillRect/>
          </a:stretch>
        </p:blipFill>
        <p:spPr>
          <a:xfrm flipH="true" flipV="true">
            <a:off x="6985" y="5193030"/>
            <a:ext cx="9144000" cy="16764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3779551" y="1805370"/>
            <a:ext cx="4363525" cy="11500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2424094" y="2009282"/>
            <a:ext cx="529001" cy="46642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1</a:t>
            </a:r>
            <a:endParaRPr lang="en-US" altLang="zh-CN" sz="1800" b="1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1" name="直角三角形 10"/>
          <p:cNvSpPr/>
          <p:nvPr>
            <p:custDataLst>
              <p:tags r:id="rId7"/>
            </p:custDataLst>
          </p:nvPr>
        </p:nvSpPr>
        <p:spPr>
          <a:xfrm rot="5400000" flipV="true">
            <a:off x="2465270" y="2434534"/>
            <a:ext cx="71050" cy="15340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3779551" y="3254741"/>
            <a:ext cx="4363525" cy="11500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2424094" y="3566602"/>
            <a:ext cx="529001" cy="46642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2</a:t>
            </a:r>
            <a:endParaRPr lang="en-US" altLang="zh-CN" sz="1800" b="1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9" name="直角三角形 18"/>
          <p:cNvSpPr/>
          <p:nvPr>
            <p:custDataLst>
              <p:tags r:id="rId10"/>
            </p:custDataLst>
          </p:nvPr>
        </p:nvSpPr>
        <p:spPr>
          <a:xfrm rot="5400000" flipV="true">
            <a:off x="2465270" y="3991855"/>
            <a:ext cx="71050" cy="15340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3779520" y="4848860"/>
            <a:ext cx="4363720" cy="11499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2"/>
            </p:custDataLst>
          </p:nvPr>
        </p:nvSpPr>
        <p:spPr>
          <a:xfrm>
            <a:off x="2424094" y="5123922"/>
            <a:ext cx="529001" cy="46642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3</a:t>
            </a:r>
            <a:endParaRPr lang="en-US" altLang="zh-CN" sz="1800" b="1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4" name="直角三角形 23"/>
          <p:cNvSpPr/>
          <p:nvPr>
            <p:custDataLst>
              <p:tags r:id="rId13"/>
            </p:custDataLst>
          </p:nvPr>
        </p:nvSpPr>
        <p:spPr>
          <a:xfrm rot="5400000" flipV="true">
            <a:off x="2465270" y="5549174"/>
            <a:ext cx="71050" cy="15340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5" name="文本框 24"/>
          <p:cNvSpPr txBox="true"/>
          <p:nvPr>
            <p:custDataLst>
              <p:tags r:id="rId14"/>
            </p:custDataLst>
          </p:nvPr>
        </p:nvSpPr>
        <p:spPr>
          <a:xfrm>
            <a:off x="3747135" y="1863090"/>
            <a:ext cx="4485005" cy="9480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省局成立“小个专”党建工作领导小组，吸纳与“小个专”党建工作联系比较紧密的有关处室积极参与，统筹领导“小个专”党建工作。</a:t>
            </a:r>
            <a:endParaRPr lang="zh-CN" altLang="en-US" sz="17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49" name="文本框 48"/>
          <p:cNvSpPr txBox="true"/>
          <p:nvPr>
            <p:custDataLst>
              <p:tags r:id="rId15"/>
            </p:custDataLst>
          </p:nvPr>
        </p:nvSpPr>
        <p:spPr>
          <a:xfrm>
            <a:off x="3778885" y="3292475"/>
            <a:ext cx="4453255" cy="9302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各地比照省局做法，也成立“小个专”党建工作领导小组，加强对市场监管系统“小个专”党建工作的统筹协调和组织领导。</a:t>
            </a:r>
            <a:endParaRPr lang="zh-CN" altLang="en-US" sz="17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52" name="文本框 51"/>
          <p:cNvSpPr txBox="true"/>
          <p:nvPr>
            <p:custDataLst>
              <p:tags r:id="rId16"/>
            </p:custDataLst>
          </p:nvPr>
        </p:nvSpPr>
        <p:spPr>
          <a:xfrm>
            <a:off x="3898265" y="4940935"/>
            <a:ext cx="4244975" cy="9880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市、县市场监管局加快组建“小个专”党建工作办公室，加快推动成立“小个专”党委。</a:t>
            </a:r>
            <a:endParaRPr lang="zh-CN" altLang="en-US" sz="17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55" name="文本框 54"/>
          <p:cNvSpPr txBox="true"/>
          <p:nvPr>
            <p:custDataLst>
              <p:tags r:id="rId17"/>
            </p:custDataLst>
          </p:nvPr>
        </p:nvSpPr>
        <p:spPr>
          <a:xfrm>
            <a:off x="757555" y="963295"/>
            <a:ext cx="7719060" cy="4184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rial" panose="02080604020202020204" pitchFamily="34" charset="0"/>
              </a:rPr>
              <a:t>进一步加强“小个专”党建工作组织领导和统筹协调</a:t>
            </a:r>
            <a:endParaRPr lang="zh-CN" altLang="en-US" sz="2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Arial" panose="02080604020202020204" pitchFamily="34" charset="0"/>
            </a:endParaRPr>
          </a:p>
        </p:txBody>
      </p:sp>
      <p:sp>
        <p:nvSpPr>
          <p:cNvPr id="6" name="缺角矩形 5"/>
          <p:cNvSpPr/>
          <p:nvPr>
            <p:custDataLst>
              <p:tags r:id="rId18"/>
            </p:custDataLst>
          </p:nvPr>
        </p:nvSpPr>
        <p:spPr>
          <a:xfrm>
            <a:off x="827405" y="1812925"/>
            <a:ext cx="934720" cy="3671570"/>
          </a:xfrm>
          <a:prstGeom prst="plaqu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68580" tIns="34290" rIns="68580" bIns="3429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Arial" panose="02080604020202020204" pitchFamily="34" charset="0"/>
              </a:rPr>
              <a:t>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Arial" panose="02080604020202020204" pitchFamily="34" charset="0"/>
              </a:rPr>
              <a:t>个专党建工作指导站全覆盖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ea"/>
              <a:sym typeface="Arial" panose="0208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Arial" panose="02080604020202020204" pitchFamily="34" charset="0"/>
              </a:rPr>
              <a:t>全省市场监管系统年内实现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ea"/>
              <a:sym typeface="Arial" panose="02080604020202020204" pitchFamily="34" charset="0"/>
            </a:endParaRPr>
          </a:p>
        </p:txBody>
      </p:sp>
      <p:pic>
        <p:nvPicPr>
          <p:cNvPr id="22" name="图片 21"/>
          <p:cNvPicPr>
            <a:picLocks noChangeAspect="true"/>
          </p:cNvPicPr>
          <p:nvPr>
            <p:custDataLst>
              <p:tags r:id="rId19"/>
            </p:custDataLst>
          </p:nvPr>
        </p:nvPicPr>
        <p:blipFill rotWithShape="true">
          <a:blip r:embed="rId20"/>
          <a:srcRect/>
          <a:stretch>
            <a:fillRect/>
          </a:stretch>
        </p:blipFill>
        <p:spPr>
          <a:xfrm>
            <a:off x="7821930" y="3981450"/>
            <a:ext cx="1329690" cy="313563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>
            <p:custDataLst>
              <p:tags r:id="rId1"/>
            </p:custDataLst>
          </p:nvPr>
        </p:nvPicPr>
        <p:blipFill rotWithShape="true">
          <a:blip r:embed="rId2" cstate="screen"/>
          <a:srcRect/>
          <a:stretch>
            <a:fillRect/>
          </a:stretch>
        </p:blipFill>
        <p:spPr>
          <a:xfrm>
            <a:off x="0" y="-2540"/>
            <a:ext cx="9144000" cy="11055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true"/>
          </p:cNvPicPr>
          <p:nvPr>
            <p:custDataLst>
              <p:tags r:id="rId3"/>
            </p:custDataLst>
          </p:nvPr>
        </p:nvPicPr>
        <p:blipFill rotWithShape="true">
          <a:blip r:embed="rId4" cstate="screen"/>
          <a:srcRect/>
          <a:stretch>
            <a:fillRect/>
          </a:stretch>
        </p:blipFill>
        <p:spPr>
          <a:xfrm flipH="true" flipV="true">
            <a:off x="0" y="5193030"/>
            <a:ext cx="9144000" cy="1667510"/>
          </a:xfrm>
          <a:prstGeom prst="rect">
            <a:avLst/>
          </a:prstGeom>
        </p:spPr>
      </p:pic>
      <p:sp>
        <p:nvSpPr>
          <p:cNvPr id="11" name="矩形: 圆角 10"/>
          <p:cNvSpPr/>
          <p:nvPr>
            <p:custDataLst>
              <p:tags r:id="rId5"/>
            </p:custDataLst>
          </p:nvPr>
        </p:nvSpPr>
        <p:spPr>
          <a:xfrm>
            <a:off x="589199" y="3282205"/>
            <a:ext cx="6853916" cy="78740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CE1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2" name="缺角矩形 11"/>
          <p:cNvSpPr/>
          <p:nvPr>
            <p:custDataLst>
              <p:tags r:id="rId6"/>
            </p:custDataLst>
          </p:nvPr>
        </p:nvSpPr>
        <p:spPr>
          <a:xfrm>
            <a:off x="427199" y="3513906"/>
            <a:ext cx="324000" cy="324000"/>
          </a:xfrm>
          <a:prstGeom prst="plaqu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987425" y="3434080"/>
            <a:ext cx="6455410" cy="484505"/>
          </a:xfrm>
          <a:prstGeom prst="rect">
            <a:avLst/>
          </a:prstGeom>
        </p:spPr>
        <p:txBody>
          <a:bodyPr wrap="square" lIns="68580" tIns="34290" rIns="68580" bIns="3429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开展“小个专”党建示范点创建活动，命名一批“小个专”党建示范点。</a:t>
            </a:r>
            <a:endParaRPr lang="zh-CN" altLang="en-US" sz="1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0" name="文本框 19"/>
          <p:cNvSpPr txBox="true"/>
          <p:nvPr>
            <p:custDataLst>
              <p:tags r:id="rId8"/>
            </p:custDataLst>
          </p:nvPr>
        </p:nvSpPr>
        <p:spPr>
          <a:xfrm>
            <a:off x="407007" y="3537407"/>
            <a:ext cx="359763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68580" tIns="34290" rIns="68580" bIns="34290" rtlCol="0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sym typeface="Arial" panose="02080604020202020204" pitchFamily="34" charset="0"/>
              </a:rPr>
              <a:t>02</a:t>
            </a:r>
            <a:endParaRPr lang="zh-CN" altLang="en-US" sz="135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sym typeface="Arial" panose="02080604020202020204" pitchFamily="34" charset="0"/>
            </a:endParaRPr>
          </a:p>
        </p:txBody>
      </p:sp>
      <p:sp>
        <p:nvSpPr>
          <p:cNvPr id="23" name="矩形: 圆角 22"/>
          <p:cNvSpPr/>
          <p:nvPr>
            <p:custDataLst>
              <p:tags r:id="rId9"/>
            </p:custDataLst>
          </p:nvPr>
        </p:nvSpPr>
        <p:spPr>
          <a:xfrm>
            <a:off x="589199" y="2169536"/>
            <a:ext cx="6853916" cy="78740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CE1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4" name="缺角矩形 23"/>
          <p:cNvSpPr/>
          <p:nvPr>
            <p:custDataLst>
              <p:tags r:id="rId10"/>
            </p:custDataLst>
          </p:nvPr>
        </p:nvSpPr>
        <p:spPr>
          <a:xfrm>
            <a:off x="427199" y="2401238"/>
            <a:ext cx="324000" cy="324000"/>
          </a:xfrm>
          <a:prstGeom prst="plaqu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887730" y="2122170"/>
            <a:ext cx="6455410" cy="1011555"/>
          </a:xfrm>
          <a:prstGeom prst="rect">
            <a:avLst/>
          </a:prstGeom>
        </p:spPr>
        <p:txBody>
          <a:bodyPr wrap="square" lIns="68580" tIns="34290" rIns="68580" bIns="34290">
            <a:normAutofit fontScale="40000"/>
          </a:bodyPr>
          <a:lstStyle/>
          <a:p>
            <a:pPr>
              <a:lnSpc>
                <a:spcPct val="130000"/>
              </a:lnSpc>
            </a:pPr>
            <a:r>
              <a:rPr lang="zh-CN" altLang="en-US" sz="343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开展“干部进千企，党建促发展，迎接二十大”活动，紧密结合选派党建工作指导员、开展定点联系“小个专”党组织等工作，深入各类市场主体和生产一线，各市调研走访市场主体数量不少于100户。</a:t>
            </a:r>
            <a:endParaRPr lang="zh-CN" altLang="en-US" sz="343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6" name="文本框 25"/>
          <p:cNvSpPr txBox="true"/>
          <p:nvPr>
            <p:custDataLst>
              <p:tags r:id="rId12"/>
            </p:custDataLst>
          </p:nvPr>
        </p:nvSpPr>
        <p:spPr>
          <a:xfrm>
            <a:off x="407007" y="2424738"/>
            <a:ext cx="359763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68580" tIns="34290" rIns="68580" bIns="34290" rtlCol="0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sym typeface="Arial" panose="02080604020202020204" pitchFamily="34" charset="0"/>
              </a:rPr>
              <a:t>01</a:t>
            </a:r>
            <a:endParaRPr lang="zh-CN" altLang="en-US" sz="135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sym typeface="Arial" panose="02080604020202020204" pitchFamily="34" charset="0"/>
            </a:endParaRPr>
          </a:p>
        </p:txBody>
      </p:sp>
      <p:sp>
        <p:nvSpPr>
          <p:cNvPr id="28" name="矩形: 圆角 27"/>
          <p:cNvSpPr/>
          <p:nvPr>
            <p:custDataLst>
              <p:tags r:id="rId13"/>
            </p:custDataLst>
          </p:nvPr>
        </p:nvSpPr>
        <p:spPr>
          <a:xfrm>
            <a:off x="589199" y="4394873"/>
            <a:ext cx="6853916" cy="78740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CE1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9" name="缺角矩形 28"/>
          <p:cNvSpPr/>
          <p:nvPr>
            <p:custDataLst>
              <p:tags r:id="rId14"/>
            </p:custDataLst>
          </p:nvPr>
        </p:nvSpPr>
        <p:spPr>
          <a:xfrm>
            <a:off x="427199" y="4626575"/>
            <a:ext cx="324000" cy="324000"/>
          </a:xfrm>
          <a:prstGeom prst="plaqu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15"/>
            </p:custDataLst>
          </p:nvPr>
        </p:nvSpPr>
        <p:spPr>
          <a:xfrm>
            <a:off x="887730" y="4537710"/>
            <a:ext cx="6455410" cy="635635"/>
          </a:xfrm>
          <a:prstGeom prst="rect">
            <a:avLst/>
          </a:prstGeom>
        </p:spPr>
        <p:txBody>
          <a:bodyPr wrap="square" lIns="68580" tIns="34290" rIns="68580" bIns="34290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开展党员“亮身份、亮职责、亮承诺”活动，影响带动从业人员守法经营、诚信经营。</a:t>
            </a:r>
            <a:endParaRPr lang="zh-CN" altLang="en-US" sz="1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31" name="文本框 30"/>
          <p:cNvSpPr txBox="true"/>
          <p:nvPr>
            <p:custDataLst>
              <p:tags r:id="rId16"/>
            </p:custDataLst>
          </p:nvPr>
        </p:nvSpPr>
        <p:spPr>
          <a:xfrm>
            <a:off x="407007" y="4650075"/>
            <a:ext cx="359763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68580" tIns="34290" rIns="68580" bIns="34290" rtlCol="0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sym typeface="Arial" panose="02080604020202020204" pitchFamily="34" charset="0"/>
              </a:rPr>
              <a:t>03</a:t>
            </a:r>
            <a:endParaRPr lang="zh-CN" altLang="en-US" sz="135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sym typeface="Arial" panose="02080604020202020204" pitchFamily="34" charset="0"/>
            </a:endParaRPr>
          </a:p>
        </p:txBody>
      </p:sp>
      <p:sp>
        <p:nvSpPr>
          <p:cNvPr id="18" name="文本框 17"/>
          <p:cNvSpPr txBox="true"/>
          <p:nvPr>
            <p:custDataLst>
              <p:tags r:id="rId17"/>
            </p:custDataLst>
          </p:nvPr>
        </p:nvSpPr>
        <p:spPr>
          <a:xfrm>
            <a:off x="427990" y="963295"/>
            <a:ext cx="8486775" cy="626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en-US" sz="2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rial" panose="02080604020202020204" pitchFamily="34" charset="0"/>
              </a:rPr>
              <a:t>紧紧围绕迎接党的二十大召开开展“小个专”党建有关工作</a:t>
            </a:r>
            <a:endParaRPr lang="zh-CN" altLang="en-US" sz="2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Arial" panose="02080604020202020204" pitchFamily="34" charset="0"/>
            </a:endParaRPr>
          </a:p>
        </p:txBody>
      </p:sp>
      <p:pic>
        <p:nvPicPr>
          <p:cNvPr id="22" name="图片 21"/>
          <p:cNvPicPr>
            <a:picLocks noChangeAspect="true"/>
          </p:cNvPicPr>
          <p:nvPr>
            <p:custDataLst>
              <p:tags r:id="rId18"/>
            </p:custDataLst>
          </p:nvPr>
        </p:nvPicPr>
        <p:blipFill rotWithShape="true">
          <a:blip r:embed="rId19"/>
          <a:srcRect/>
          <a:stretch>
            <a:fillRect/>
          </a:stretch>
        </p:blipFill>
        <p:spPr>
          <a:xfrm>
            <a:off x="7463790" y="4069715"/>
            <a:ext cx="1807845" cy="3047365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>
            <p:custDataLst>
              <p:tags r:id="rId1"/>
            </p:custDataLst>
          </p:nvPr>
        </p:nvPicPr>
        <p:blipFill rotWithShape="true">
          <a:blip r:embed="rId2" cstate="screen"/>
          <a:srcRect/>
          <a:stretch>
            <a:fillRect/>
          </a:stretch>
        </p:blipFill>
        <p:spPr>
          <a:xfrm>
            <a:off x="0" y="-5080"/>
            <a:ext cx="9144000" cy="17227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true"/>
          </p:cNvPicPr>
          <p:nvPr>
            <p:custDataLst>
              <p:tags r:id="rId3"/>
            </p:custDataLst>
          </p:nvPr>
        </p:nvPicPr>
        <p:blipFill rotWithShape="true">
          <a:blip r:embed="rId4" cstate="screen"/>
          <a:srcRect/>
          <a:stretch>
            <a:fillRect/>
          </a:stretch>
        </p:blipFill>
        <p:spPr>
          <a:xfrm flipH="true" flipV="true">
            <a:off x="0" y="5193030"/>
            <a:ext cx="9144000" cy="1667510"/>
          </a:xfrm>
          <a:prstGeom prst="rect">
            <a:avLst/>
          </a:prstGeom>
        </p:spPr>
      </p:pic>
      <p:sp>
        <p:nvSpPr>
          <p:cNvPr id="11" name="矩形: 圆角 10"/>
          <p:cNvSpPr/>
          <p:nvPr>
            <p:custDataLst>
              <p:tags r:id="rId5"/>
            </p:custDataLst>
          </p:nvPr>
        </p:nvSpPr>
        <p:spPr>
          <a:xfrm>
            <a:off x="589199" y="3282205"/>
            <a:ext cx="6853916" cy="78740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CE1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2" name="缺角矩形 11"/>
          <p:cNvSpPr/>
          <p:nvPr>
            <p:custDataLst>
              <p:tags r:id="rId6"/>
            </p:custDataLst>
          </p:nvPr>
        </p:nvSpPr>
        <p:spPr>
          <a:xfrm>
            <a:off x="427199" y="3513906"/>
            <a:ext cx="324000" cy="324000"/>
          </a:xfrm>
          <a:prstGeom prst="plaqu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788670" y="3354070"/>
            <a:ext cx="6623050" cy="53975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积极做好外卖送餐员群体党建工作，指导推动相关企业完善服务接单人员信息登记和党员信息采集，依托合作企业、网点站点和街道社区灵活组建流动党员党支部。</a:t>
            </a:r>
            <a:endParaRPr lang="zh-CN" altLang="en-US" sz="1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0" name="文本框 19"/>
          <p:cNvSpPr txBox="true"/>
          <p:nvPr>
            <p:custDataLst>
              <p:tags r:id="rId8"/>
            </p:custDataLst>
          </p:nvPr>
        </p:nvSpPr>
        <p:spPr>
          <a:xfrm>
            <a:off x="407007" y="3537407"/>
            <a:ext cx="359763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68580" tIns="34290" rIns="68580" bIns="34290" rtlCol="0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sym typeface="Arial" panose="02080604020202020204" pitchFamily="34" charset="0"/>
              </a:rPr>
              <a:t>02</a:t>
            </a:r>
            <a:endParaRPr lang="zh-CN" altLang="en-US" sz="135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sym typeface="Arial" panose="02080604020202020204" pitchFamily="34" charset="0"/>
            </a:endParaRPr>
          </a:p>
        </p:txBody>
      </p:sp>
      <p:sp>
        <p:nvSpPr>
          <p:cNvPr id="23" name="矩形: 圆角 22"/>
          <p:cNvSpPr/>
          <p:nvPr>
            <p:custDataLst>
              <p:tags r:id="rId9"/>
            </p:custDataLst>
          </p:nvPr>
        </p:nvSpPr>
        <p:spPr>
          <a:xfrm>
            <a:off x="589199" y="2169536"/>
            <a:ext cx="6853916" cy="78740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CE1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4" name="缺角矩形 23"/>
          <p:cNvSpPr/>
          <p:nvPr>
            <p:custDataLst>
              <p:tags r:id="rId10"/>
            </p:custDataLst>
          </p:nvPr>
        </p:nvSpPr>
        <p:spPr>
          <a:xfrm>
            <a:off x="427199" y="2401238"/>
            <a:ext cx="324000" cy="324000"/>
          </a:xfrm>
          <a:prstGeom prst="plaqu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887730" y="2270125"/>
            <a:ext cx="6455410" cy="770255"/>
          </a:xfrm>
          <a:prstGeom prst="rect">
            <a:avLst/>
          </a:prstGeom>
        </p:spPr>
        <p:txBody>
          <a:bodyPr wrap="square" lIns="68580" tIns="34290" rIns="68580" bIns="34290">
            <a:normAutofit fontScale="40000"/>
          </a:bodyPr>
          <a:lstStyle/>
          <a:p>
            <a:pPr>
              <a:lnSpc>
                <a:spcPct val="130000"/>
              </a:lnSpc>
            </a:pPr>
            <a:r>
              <a:rPr lang="zh-CN" altLang="en-US" sz="343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扎实做好存量小微企业个体工商户党建信息核实工作，推动符合条件的小微企业个体工商户加快成立党组织，实现专业市场党的组织全覆盖。</a:t>
            </a:r>
            <a:endParaRPr lang="zh-CN" altLang="en-US" sz="343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6" name="文本框 25"/>
          <p:cNvSpPr txBox="true"/>
          <p:nvPr>
            <p:custDataLst>
              <p:tags r:id="rId12"/>
            </p:custDataLst>
          </p:nvPr>
        </p:nvSpPr>
        <p:spPr>
          <a:xfrm>
            <a:off x="407007" y="2424738"/>
            <a:ext cx="359763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68580" tIns="34290" rIns="68580" bIns="34290" rtlCol="0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sym typeface="Arial" panose="02080604020202020204" pitchFamily="34" charset="0"/>
              </a:rPr>
              <a:t>01</a:t>
            </a:r>
            <a:endParaRPr lang="zh-CN" altLang="en-US" sz="135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sym typeface="Arial" panose="02080604020202020204" pitchFamily="34" charset="0"/>
            </a:endParaRPr>
          </a:p>
        </p:txBody>
      </p:sp>
      <p:sp>
        <p:nvSpPr>
          <p:cNvPr id="28" name="矩形: 圆角 27"/>
          <p:cNvSpPr/>
          <p:nvPr>
            <p:custDataLst>
              <p:tags r:id="rId13"/>
            </p:custDataLst>
          </p:nvPr>
        </p:nvSpPr>
        <p:spPr>
          <a:xfrm>
            <a:off x="589199" y="4394873"/>
            <a:ext cx="6853916" cy="787403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CE1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9" name="缺角矩形 28"/>
          <p:cNvSpPr/>
          <p:nvPr>
            <p:custDataLst>
              <p:tags r:id="rId14"/>
            </p:custDataLst>
          </p:nvPr>
        </p:nvSpPr>
        <p:spPr>
          <a:xfrm>
            <a:off x="427199" y="4626575"/>
            <a:ext cx="324000" cy="324000"/>
          </a:xfrm>
          <a:prstGeom prst="plaqu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15"/>
            </p:custDataLst>
          </p:nvPr>
        </p:nvSpPr>
        <p:spPr>
          <a:xfrm>
            <a:off x="887730" y="4537710"/>
            <a:ext cx="6455410" cy="635635"/>
          </a:xfrm>
          <a:prstGeom prst="rect">
            <a:avLst/>
          </a:prstGeom>
        </p:spPr>
        <p:txBody>
          <a:bodyPr wrap="square" lIns="68580" tIns="34290" rIns="68580" bIns="34290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推动“小个专”党组织标准化、规范化建设, 引导“小个专”党员、入党积极分子就近就便参加“小个专”党组织或街道社区党组织活动。</a:t>
            </a:r>
            <a:endParaRPr lang="zh-CN" altLang="en-US" sz="1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31" name="文本框 30"/>
          <p:cNvSpPr txBox="true"/>
          <p:nvPr>
            <p:custDataLst>
              <p:tags r:id="rId16"/>
            </p:custDataLst>
          </p:nvPr>
        </p:nvSpPr>
        <p:spPr>
          <a:xfrm>
            <a:off x="407007" y="4650075"/>
            <a:ext cx="359763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68580" tIns="34290" rIns="68580" bIns="34290" rtlCol="0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sym typeface="Arial" panose="02080604020202020204" pitchFamily="34" charset="0"/>
              </a:rPr>
              <a:t>03</a:t>
            </a:r>
            <a:endParaRPr lang="zh-CN" altLang="en-US" sz="135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sym typeface="Arial" panose="02080604020202020204" pitchFamily="34" charset="0"/>
            </a:endParaRPr>
          </a:p>
        </p:txBody>
      </p:sp>
      <p:sp>
        <p:nvSpPr>
          <p:cNvPr id="18" name="文本框 17"/>
          <p:cNvSpPr txBox="true"/>
          <p:nvPr>
            <p:custDataLst>
              <p:tags r:id="rId17"/>
            </p:custDataLst>
          </p:nvPr>
        </p:nvSpPr>
        <p:spPr>
          <a:xfrm>
            <a:off x="656590" y="963295"/>
            <a:ext cx="7727315" cy="4184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en-US" sz="2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rial" panose="02080604020202020204" pitchFamily="34" charset="0"/>
              </a:rPr>
              <a:t>持续深入推进“小个专”领域“两个覆盖”</a:t>
            </a:r>
            <a:endParaRPr lang="zh-CN" altLang="en-US" sz="2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Arial" panose="02080604020202020204" pitchFamily="34" charset="0"/>
            </a:endParaRPr>
          </a:p>
        </p:txBody>
      </p:sp>
      <p:pic>
        <p:nvPicPr>
          <p:cNvPr id="22" name="图片 21"/>
          <p:cNvPicPr>
            <a:picLocks noChangeAspect="true"/>
          </p:cNvPicPr>
          <p:nvPr>
            <p:custDataLst>
              <p:tags r:id="rId18"/>
            </p:custDataLst>
          </p:nvPr>
        </p:nvPicPr>
        <p:blipFill rotWithShape="true">
          <a:blip r:embed="rId19"/>
          <a:srcRect/>
          <a:stretch>
            <a:fillRect/>
          </a:stretch>
        </p:blipFill>
        <p:spPr>
          <a:xfrm>
            <a:off x="7463790" y="3893820"/>
            <a:ext cx="1619885" cy="322326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组合 44"/>
          <p:cNvPicPr>
            <a:picLocks noChangeAspect="true"/>
          </p:cNvPicPr>
          <p:nvPr>
            <p:custDataLst>
              <p:tags r:id="rId1"/>
            </p:custDataLst>
          </p:nvPr>
        </p:nvPicPr>
        <p:blipFill rotWithShape="true">
          <a:blip r:embed="rId2" cstate="screen"/>
          <a:srcRect/>
          <a:stretch>
            <a:fillRect/>
          </a:stretch>
        </p:blipFill>
        <p:spPr>
          <a:xfrm flipH="true" flipV="true">
            <a:off x="0" y="5193030"/>
            <a:ext cx="9144000" cy="168402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true"/>
          </p:cNvPicPr>
          <p:nvPr>
            <p:custDataLst>
              <p:tags r:id="rId3"/>
            </p:custDataLst>
          </p:nvPr>
        </p:nvPicPr>
        <p:blipFill rotWithShape="true">
          <a:blip r:embed="rId4" cstate="screen"/>
          <a:srcRect/>
          <a:stretch>
            <a:fillRect/>
          </a:stretch>
        </p:blipFill>
        <p:spPr>
          <a:xfrm>
            <a:off x="0" y="-21590"/>
            <a:ext cx="9144000" cy="1722120"/>
          </a:xfrm>
          <a:prstGeom prst="rect">
            <a:avLst/>
          </a:prstGeom>
        </p:spPr>
      </p:pic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>
            <a:off x="254820" y="2976479"/>
            <a:ext cx="8831992" cy="1011023"/>
          </a:xfrm>
          <a:custGeom>
            <a:avLst/>
            <a:gdLst>
              <a:gd name="connsiteX0" fmla="*/ 0 w 11775989"/>
              <a:gd name="connsiteY0" fmla="*/ 691979 h 1348030"/>
              <a:gd name="connsiteX1" fmla="*/ 2953264 w 11775989"/>
              <a:gd name="connsiteY1" fmla="*/ 457200 h 1348030"/>
              <a:gd name="connsiteX2" fmla="*/ 4806778 w 11775989"/>
              <a:gd name="connsiteY2" fmla="*/ 1346887 h 1348030"/>
              <a:gd name="connsiteX3" fmla="*/ 6956854 w 11775989"/>
              <a:gd name="connsiteY3" fmla="*/ 654908 h 1348030"/>
              <a:gd name="connsiteX4" fmla="*/ 9267567 w 11775989"/>
              <a:gd name="connsiteY4" fmla="*/ 1136822 h 1348030"/>
              <a:gd name="connsiteX5" fmla="*/ 11775989 w 11775989"/>
              <a:gd name="connsiteY5" fmla="*/ 0 h 13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5989" h="1348030">
                <a:moveTo>
                  <a:pt x="0" y="691979"/>
                </a:moveTo>
                <a:cubicBezTo>
                  <a:pt x="1076067" y="520014"/>
                  <a:pt x="2152134" y="348049"/>
                  <a:pt x="2953264" y="457200"/>
                </a:cubicBezTo>
                <a:cubicBezTo>
                  <a:pt x="3754394" y="566351"/>
                  <a:pt x="4139513" y="1313936"/>
                  <a:pt x="4806778" y="1346887"/>
                </a:cubicBezTo>
                <a:cubicBezTo>
                  <a:pt x="5474043" y="1379838"/>
                  <a:pt x="6213389" y="689919"/>
                  <a:pt x="6956854" y="654908"/>
                </a:cubicBezTo>
                <a:cubicBezTo>
                  <a:pt x="7700319" y="619897"/>
                  <a:pt x="8464378" y="1245973"/>
                  <a:pt x="9267567" y="1136822"/>
                </a:cubicBezTo>
                <a:cubicBezTo>
                  <a:pt x="10070756" y="1027671"/>
                  <a:pt x="10923372" y="513835"/>
                  <a:pt x="11775989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1428750" y="2877503"/>
            <a:ext cx="833914" cy="8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1476693" y="2870518"/>
            <a:ext cx="833914" cy="8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3636010" y="3542348"/>
            <a:ext cx="833914" cy="8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2</a:t>
            </a:r>
            <a:endParaRPr lang="zh-CN" altLang="en-US" sz="360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6396038" y="3348038"/>
            <a:ext cx="833914" cy="8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6443186" y="3355658"/>
            <a:ext cx="833914" cy="83391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1" name="等腰三角形 20"/>
          <p:cNvSpPr/>
          <p:nvPr>
            <p:custDataLst>
              <p:tags r:id="rId11"/>
            </p:custDataLst>
          </p:nvPr>
        </p:nvSpPr>
        <p:spPr>
          <a:xfrm rot="5400000">
            <a:off x="333647" y="4161748"/>
            <a:ext cx="148281" cy="10210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665480" y="3904615"/>
            <a:ext cx="2220595" cy="134683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立足市场监管职能为“小个专”纾困解难，将“小个专”党建工作融入市场监管、服务市场主体的全过程</a:t>
            </a:r>
            <a:endParaRPr lang="zh-CN" altLang="en-US" sz="1400" b="1" dirty="0"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4" name="等腰三角形 23"/>
          <p:cNvSpPr/>
          <p:nvPr>
            <p:custDataLst>
              <p:tags r:id="rId13"/>
            </p:custDataLst>
          </p:nvPr>
        </p:nvSpPr>
        <p:spPr>
          <a:xfrm rot="5400000">
            <a:off x="2862647" y="4576455"/>
            <a:ext cx="148281" cy="10210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3092450" y="4489450"/>
            <a:ext cx="2790825" cy="125285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省、市、县市场监管部门领导班子成员及“小个专”党委（党工委）负责同志，至少确定1-2家“小个专”党组织作为党建联系点</a:t>
            </a:r>
            <a:endParaRPr lang="zh-CN" altLang="en-US" sz="1300" b="1" dirty="0"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7" name="等腰三角形 26"/>
          <p:cNvSpPr/>
          <p:nvPr>
            <p:custDataLst>
              <p:tags r:id="rId15"/>
            </p:custDataLst>
          </p:nvPr>
        </p:nvSpPr>
        <p:spPr>
          <a:xfrm rot="5400000">
            <a:off x="5910137" y="4374402"/>
            <a:ext cx="148281" cy="10210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16"/>
            </p:custDataLst>
          </p:nvPr>
        </p:nvSpPr>
        <p:spPr>
          <a:xfrm>
            <a:off x="6139815" y="4287520"/>
            <a:ext cx="2828925" cy="1527175"/>
          </a:xfrm>
          <a:prstGeom prst="rect">
            <a:avLst/>
          </a:prstGeom>
        </p:spPr>
        <p:txBody>
          <a:bodyPr wrap="square" lIns="68580" tIns="34290" rIns="68580" bIns="3429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通过“小个专”党建工作搭建沟通渠道，切实掌握市场主体的“痛点”“难点”“堵点”，帮助“小个专”纾困解难、促进发展。</a:t>
            </a:r>
            <a:endParaRPr lang="zh-CN" altLang="en-US" sz="1400" b="1" dirty="0"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3380105" y="1805940"/>
            <a:ext cx="3100070" cy="1312545"/>
          </a:xfrm>
          <a:prstGeom prst="rect">
            <a:avLst/>
          </a:prstGeom>
        </p:spPr>
        <p:txBody>
          <a:bodyPr wrap="square" lIns="68580" tIns="34290" rIns="68580" bIns="3429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rial" panose="02080604020202020204" pitchFamily="34" charset="0"/>
              </a:rPr>
              <a:t>指导“小个专”党组织提升促进发展的能力，为市场主体高质量发展服务</a:t>
            </a:r>
            <a:endParaRPr lang="zh-CN" altLang="en-US" dirty="0">
              <a:solidFill>
                <a:schemeClr val="accent4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Arial" panose="02080604020202020204" pitchFamily="34" charset="0"/>
            </a:endParaRPr>
          </a:p>
        </p:txBody>
      </p:sp>
      <p:sp>
        <p:nvSpPr>
          <p:cNvPr id="32" name="矩形 31" descr="7b0a20202020227461726765744d6f64756c65223a202270726f636573734f6e6c696e65466f6e7473220a7d0a"/>
          <p:cNvSpPr/>
          <p:nvPr>
            <p:custDataLst>
              <p:tags r:id="rId18"/>
            </p:custDataLst>
          </p:nvPr>
        </p:nvSpPr>
        <p:spPr>
          <a:xfrm>
            <a:off x="1623695" y="2778125"/>
            <a:ext cx="484505" cy="106235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1</a:t>
            </a:r>
            <a:endParaRPr lang="en-US" altLang="zh-CN" sz="400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9"/>
            </p:custDataLst>
          </p:nvPr>
        </p:nvSpPr>
        <p:spPr>
          <a:xfrm>
            <a:off x="6609080" y="3269615"/>
            <a:ext cx="484505" cy="77533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80604020202020204" pitchFamily="34" charset="0"/>
                <a:ea typeface="楷体" panose="02010609060101010101" pitchFamily="49" charset="-122"/>
                <a:cs typeface="+mn-ea"/>
                <a:sym typeface="Arial" panose="02080604020202020204" pitchFamily="34" charset="0"/>
              </a:rPr>
              <a:t>3</a:t>
            </a:r>
            <a:endParaRPr lang="en-US" altLang="zh-CN" sz="4000" dirty="0">
              <a:solidFill>
                <a:schemeClr val="bg1"/>
              </a:solidFill>
              <a:latin typeface="Arial" panose="02080604020202020204" pitchFamily="34" charset="0"/>
              <a:ea typeface="楷体" panose="02010609060101010101" pitchFamily="49" charset="-122"/>
              <a:cs typeface="+mn-ea"/>
              <a:sym typeface="Arial" panose="02080604020202020204" pitchFamily="34" charset="0"/>
            </a:endParaRPr>
          </a:p>
        </p:txBody>
      </p:sp>
      <p:sp>
        <p:nvSpPr>
          <p:cNvPr id="23" name="文本框 22"/>
          <p:cNvSpPr txBox="true"/>
          <p:nvPr>
            <p:custDataLst>
              <p:tags r:id="rId20"/>
            </p:custDataLst>
          </p:nvPr>
        </p:nvSpPr>
        <p:spPr>
          <a:xfrm>
            <a:off x="665480" y="963295"/>
            <a:ext cx="7941310" cy="8077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rial" panose="02080604020202020204" pitchFamily="34" charset="0"/>
              </a:rPr>
              <a:t>积极通过“小个专”党建工作为“小个专”纾困解难</a:t>
            </a:r>
            <a:endParaRPr lang="zh-CN" altLang="en-US" sz="2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Arial" panose="02080604020202020204" pitchFamily="34" charset="0"/>
            </a:endParaRPr>
          </a:p>
        </p:txBody>
      </p:sp>
      <p:pic>
        <p:nvPicPr>
          <p:cNvPr id="3" name="图片 2"/>
          <p:cNvPicPr>
            <a:picLocks noChangeAspect="true"/>
          </p:cNvPicPr>
          <p:nvPr>
            <p:custDataLst>
              <p:tags r:id="rId21"/>
            </p:custDataLst>
          </p:nvPr>
        </p:nvPicPr>
        <p:blipFill rotWithShape="true">
          <a:blip r:embed="rId22"/>
          <a:srcRect/>
          <a:stretch>
            <a:fillRect/>
          </a:stretch>
        </p:blipFill>
        <p:spPr>
          <a:xfrm>
            <a:off x="7720965" y="5192395"/>
            <a:ext cx="1303020" cy="1924685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</p:tagLst>
</file>

<file path=ppt/tags/tag11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2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elt"/>
</p:tagLst>
</file>

<file path=ppt/tags/tag1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7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7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7617"/>
  <p:tag name="KSO_WM_TEMPLATE_THUMBS_INDEX" val="1、4、5、6、8、10、11、12、13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4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4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5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5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</p:tagLst>
</file>

<file path=ppt/tags/tag26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elt"/>
</p:tagLst>
</file>

<file path=ppt/tags/tag2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7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7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7617"/>
  <p:tag name="KSO_WM_TEMPLATE_THUMBS_INDEX" val="1、4、5、6、8、10、11、12、13"/>
</p:tagLst>
</file>

<file path=ppt/tags/tag301.xml><?xml version="1.0" encoding="utf-8"?>
<p:tagLst xmlns:p="http://schemas.openxmlformats.org/presentationml/2006/main">
  <p:tag name="KSO_WM_SLIDE_ID" val="custom2020761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7617"/>
  <p:tag name="KSO_WM_SLIDE_LAYOUT" val="a_b"/>
  <p:tag name="KSO_WM_SLIDE_LAYOUT_CNT" val="1_1"/>
  <p:tag name="KSO_WM_TEMPLATE_THUMBS_INDEX" val="1、4、6、7、8、10、11、13、15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1"/>
  <p:tag name="KSO_WM_UNIT_USESOURCEFORMAT_APPLY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UNIT_USESOURCEFORMAT_APPLY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3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UNIT_USESOURCEFORMAT_APPLY" val="1"/>
</p:tagLst>
</file>

<file path=ppt/tags/tag305.xml><?xml version="1.0" encoding="utf-8"?>
<p:tagLst xmlns:p="http://schemas.openxmlformats.org/presentationml/2006/main">
  <p:tag name="KSO_WM_SLIDE_ID" val="custom20207617_8"/>
  <p:tag name="KSO_WM_TEMPLATE_SUBCATEGORY" val="0"/>
  <p:tag name="KSO_WM_TEMPLATE_MASTER_TYPE" val="1"/>
  <p:tag name="KSO_WM_TEMPLATE_COLOR_TYPE" val="1"/>
  <p:tag name="KSO_WM_SLIDE_ITEM_CNT" val="3"/>
  <p:tag name="KSO_WM_SLIDE_INDEX" val="8"/>
  <p:tag name="KSO_WM_TAG_VERSION" val="1.0"/>
  <p:tag name="KSO_WM_BEAUTIFY_FLAG" val="#wm#"/>
  <p:tag name="KSO_WM_TEMPLATE_CATEGORY" val="custom"/>
  <p:tag name="KSO_WM_TEMPLATE_INDEX" val="20207617"/>
  <p:tag name="KSO_WM_SLIDE_TYPE" val="text"/>
  <p:tag name="KSO_WM_SLIDE_SUBTYPE" val="diag"/>
  <p:tag name="KSO_WM_SLIDE_SIZE" val="411.551*388.568"/>
  <p:tag name="KSO_WM_SLIDE_POSITION" val="418.565*101.893"/>
  <p:tag name="KSO_WM_DIAGRAM_GROUP_CODE" val="m1-1"/>
  <p:tag name="KSO_WM_SLIDE_DIAGTYPE" val="m"/>
  <p:tag name="KSO_WM_SLIDE_LAYOUT" val="a_m"/>
  <p:tag name="KSO_WM_SLIDE_LAYOUT_CNT" val="1_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1"/>
  <p:tag name="KSO_WM_UNIT_USESOURCEFORMAT_APPLY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UNIT_USESOURCEFORMAT_APPLY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1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3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1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2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3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2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3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3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3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2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a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UNIT_PRESET_TEXT" val="点击这里填写文本"/>
  <p:tag name="KSO_WM_UNIT_VALUE" val="16"/>
  <p:tag name="KSO_WM_UNIT_TEXT_FILL_FORE_SCHEMECOLOR_INDEX" val="15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a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UNIT_PRESET_TEXT" val="点击这里填写文本"/>
  <p:tag name="KSO_WM_UNIT_VALUE" val="16"/>
  <p:tag name="KSO_WM_UNIT_TEXT_FILL_FORE_SCHEMECOLOR_INDEX" val="15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a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UNIT_PRESET_TEXT" val="点击这里填写文本"/>
  <p:tag name="KSO_WM_UNIT_VALUE" val="16"/>
  <p:tag name="KSO_WM_UNIT_TEXT_FILL_FORE_SCHEMECOLOR_INDEX" val="15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a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0"/>
  <p:tag name="KSO_WM_DIAGRAM_GROUP_CODE" val="m1-1"/>
  <p:tag name="KSO_WM_UNIT_TYPE" val="a"/>
  <p:tag name="KSO_WM_UNIT_INDEX" val="1"/>
  <p:tag name="KSO_WM_UNIT_PRESET_TEXT" val="单击此处添加标题"/>
  <p:tag name="KSO_WM_UNIT_TEXT_FILL_FORE_SCHEMECOLOR_INDEX" val="15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a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32"/>
  <p:tag name="KSO_WM_DIAGRAM_GROUP_CODE" val="l1-6"/>
  <p:tag name="KSO_WM_UNIT_TYPE" val="a"/>
  <p:tag name="KSO_WM_UNIT_INDEX" val="2"/>
  <p:tag name="KSO_WM_UNIT_PRESET_TEXT" val="党的基层组织监督职责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3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UNIT_USESOURCEFORMAT_APPLY" val="1"/>
</p:tagLst>
</file>

<file path=ppt/tags/tag323.xml><?xml version="1.0" encoding="utf-8"?>
<p:tagLst xmlns:p="http://schemas.openxmlformats.org/presentationml/2006/main">
  <p:tag name="KSO_WM_SLIDE_ID" val="custom20207617_8"/>
  <p:tag name="KSO_WM_TEMPLATE_SUBCATEGORY" val="0"/>
  <p:tag name="KSO_WM_TEMPLATE_MASTER_TYPE" val="1"/>
  <p:tag name="KSO_WM_TEMPLATE_COLOR_TYPE" val="1"/>
  <p:tag name="KSO_WM_SLIDE_ITEM_CNT" val="3"/>
  <p:tag name="KSO_WM_SLIDE_INDEX" val="8"/>
  <p:tag name="KSO_WM_TAG_VERSION" val="1.0"/>
  <p:tag name="KSO_WM_BEAUTIFY_FLAG" val="#wm#"/>
  <p:tag name="KSO_WM_TEMPLATE_CATEGORY" val="custom"/>
  <p:tag name="KSO_WM_TEMPLATE_INDEX" val="20207617"/>
  <p:tag name="KSO_WM_SLIDE_TYPE" val="text"/>
  <p:tag name="KSO_WM_SLIDE_SUBTYPE" val="diag"/>
  <p:tag name="KSO_WM_SLIDE_SIZE" val="411.551*388.568"/>
  <p:tag name="KSO_WM_SLIDE_POSITION" val="418.565*101.893"/>
  <p:tag name="KSO_WM_DIAGRAM_GROUP_CODE" val="m1-1"/>
  <p:tag name="KSO_WM_SLIDE_DIAGTYPE" val="m"/>
  <p:tag name="KSO_WM_SLIDE_LAYOUT" val="a_m"/>
  <p:tag name="KSO_WM_SLIDE_LAYOUT_CNT" val="1_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i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"/>
  <p:tag name="KSO_WM_UNIT_USESOURCEFORMAT_APPLY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i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2"/>
  <p:tag name="KSO_WM_UNIT_USESOURCEFORMAT_APPLY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2_1"/>
  <p:tag name="KSO_WM_UNIT_LINE_FORE_SCHEMECOLOR_INDEX" val="15"/>
  <p:tag name="KSO_WM_UNIT_LINE_FILL_TYPE" val="2"/>
  <p:tag name="KSO_WM_UNIT_USESOURCEFORMAT_APPLY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2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2_2"/>
  <p:tag name="KSO_WM_UNIT_FILL_FORE_SCHEMECOLOR_INDEX" val="15"/>
  <p:tag name="KSO_WM_UNIT_FILL_TYPE" val="1"/>
  <p:tag name="KSO_WM_UNIT_LINE_FORE_SCHEMECOLOR_INDEX" val="15"/>
  <p:tag name="KSO_WM_UNIT_LINE_FILL_TYPE" val="2"/>
  <p:tag name="KSO_WM_UNIT_USESOURCEFORMAT_APPLY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f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UNIT_VALUE" val="123"/>
  <p:tag name="KSO_WM_DIAGRAM_GROUP_CODE" val="l1-8"/>
  <p:tag name="KSO_WM_UNIT_TYPE" val="l_h_f"/>
  <p:tag name="KSO_WM_UNIT_INDEX" val="1_2_1"/>
  <p:tag name="KSO_WM_UNIT_PRESET_TEXT" val="您的内容打在这里，或者通过复制您的文本后，在此框中选择粘贴，并选择只保留文字。在此录入上述图表的综合描述说明，在此录入上述图表的综合描述说明，在此录入上述图表的综合描述说明。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2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2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1_1"/>
  <p:tag name="KSO_WM_UNIT_LINE_FORE_SCHEMECOLOR_INDEX" val="15"/>
  <p:tag name="KSO_WM_UNIT_LINE_FILL_TYPE" val="2"/>
  <p:tag name="KSO_WM_UNIT_USESOURCEFORMAT_APPLY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1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1_2"/>
  <p:tag name="KSO_WM_UNIT_FILL_FORE_SCHEMECOLOR_INDEX" val="15"/>
  <p:tag name="KSO_WM_UNIT_FILL_TYPE" val="1"/>
  <p:tag name="KSO_WM_UNIT_LINE_FORE_SCHEMECOLOR_INDEX" val="15"/>
  <p:tag name="KSO_WM_UNIT_LINE_FILL_TYPE" val="2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f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UNIT_VALUE" val="123"/>
  <p:tag name="KSO_WM_DIAGRAM_GROUP_CODE" val="l1-8"/>
  <p:tag name="KSO_WM_UNIT_TYPE" val="l_h_f"/>
  <p:tag name="KSO_WM_UNIT_INDEX" val="1_1_1"/>
  <p:tag name="KSO_WM_UNIT_PRESET_TEXT" val="您的内容打在这里，或者通过复制您的文本后，在此框中选择粘贴，并选择只保留文字。在此录入上述图表的综合描述说明，在此录入上述图表的综合描述说明，在此录入上述图表的综合描述说明。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1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1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3_1"/>
  <p:tag name="KSO_WM_UNIT_LINE_FORE_SCHEMECOLOR_INDEX" val="15"/>
  <p:tag name="KSO_WM_UNIT_LINE_FILL_TYPE" val="2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3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3_2"/>
  <p:tag name="KSO_WM_UNIT_FILL_FORE_SCHEMECOLOR_INDEX" val="15"/>
  <p:tag name="KSO_WM_UNIT_FILL_TYPE" val="1"/>
  <p:tag name="KSO_WM_UNIT_LINE_FORE_SCHEMECOLOR_INDEX" val="15"/>
  <p:tag name="KSO_WM_UNIT_LINE_FILL_TYPE" val="2"/>
  <p:tag name="KSO_WM_UNIT_USESOURCEFORMAT_APPLY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f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UNIT_VALUE" val="123"/>
  <p:tag name="KSO_WM_DIAGRAM_GROUP_CODE" val="l1-8"/>
  <p:tag name="KSO_WM_UNIT_TYPE" val="l_h_f"/>
  <p:tag name="KSO_WM_UNIT_INDEX" val="1_3_1"/>
  <p:tag name="KSO_WM_UNIT_PRESET_TEXT" val="您的内容打在这里，或者通过复制您的文本后，在此框中选择粘贴，并选择只保留文字。在此录入上述图表的综合描述说明，在此录入上述图表的综合描述说明，在此录入上述图表的综合描述说明。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3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3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a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0"/>
  <p:tag name="KSO_WM_DIAGRAM_GROUP_CODE" val="l1-6"/>
  <p:tag name="KSO_WM_UNIT_TYPE" val="a"/>
  <p:tag name="KSO_WM_UNIT_INDEX" val="1"/>
  <p:tag name="KSO_WM_UNIT_PRESET_TEXT" val="单击此处添加标题"/>
  <p:tag name="KSO_WM_UNIT_TEXT_FILL_FORE_SCHEMECOLOR_INDEX" val="15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3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ID" val="custom20207617_11"/>
  <p:tag name="KSO_WM_TEMPLATE_SUBCATEGORY" val="0"/>
  <p:tag name="KSO_WM_TEMPLATE_MASTER_TYPE" val="1"/>
  <p:tag name="KSO_WM_TEMPLATE_COLOR_TYPE" val="1"/>
  <p:tag name="KSO_WM_SLIDE_ITEM_CNT" val="3"/>
  <p:tag name="KSO_WM_SLIDE_INDEX" val="11"/>
  <p:tag name="KSO_WM_TAG_VERSION" val="1.0"/>
  <p:tag name="KSO_WM_BEAUTIFY_FLAG" val="#wm#"/>
  <p:tag name="KSO_WM_TEMPLATE_CATEGORY" val="custom"/>
  <p:tag name="KSO_WM_TEMPLATE_INDEX" val="20207617"/>
  <p:tag name="KSO_WM_SLIDE_TYPE" val="text"/>
  <p:tag name="KSO_WM_SLIDE_SUBTYPE" val="diag"/>
  <p:tag name="KSO_WM_SLIDE_SIZE" val="738.699*316.298"/>
  <p:tag name="KSO_WM_SLIDE_POSITION" val="42.7304*137.773"/>
  <p:tag name="KSO_WM_DIAGRAM_GROUP_CODE" val="l1-8"/>
  <p:tag name="KSO_WM_SLIDE_DIAGTYPE" val="l"/>
  <p:tag name="KSO_WM_SLIDE_LAYOUT" val="a_l"/>
  <p:tag name="KSO_WM_SLIDE_LAYOUT_CNT" val="2_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i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i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2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2_1"/>
  <p:tag name="KSO_WM_UNIT_LINE_FORE_SCHEMECOLOR_INDEX" val="15"/>
  <p:tag name="KSO_WM_UNIT_LINE_FILL_TYPE" val="2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2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2_2"/>
  <p:tag name="KSO_WM_UNIT_FILL_FORE_SCHEMECOLOR_INDEX" val="15"/>
  <p:tag name="KSO_WM_UNIT_FILL_TYPE" val="1"/>
  <p:tag name="KSO_WM_UNIT_LINE_FORE_SCHEMECOLOR_INDEX" val="15"/>
  <p:tag name="KSO_WM_UNIT_LINE_FILL_TYPE" val="2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f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UNIT_VALUE" val="123"/>
  <p:tag name="KSO_WM_DIAGRAM_GROUP_CODE" val="l1-8"/>
  <p:tag name="KSO_WM_UNIT_TYPE" val="l_h_f"/>
  <p:tag name="KSO_WM_UNIT_INDEX" val="1_2_1"/>
  <p:tag name="KSO_WM_UNIT_PRESET_TEXT" val="您的内容打在这里，或者通过复制您的文本后，在此框中选择粘贴，并选择只保留文字。在此录入上述图表的综合描述说明，在此录入上述图表的综合描述说明，在此录入上述图表的综合描述说明。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2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2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1_1"/>
  <p:tag name="KSO_WM_UNIT_LINE_FORE_SCHEMECOLOR_INDEX" val="15"/>
  <p:tag name="KSO_WM_UNIT_LINE_FILL_TYPE" val="2"/>
  <p:tag name="KSO_WM_UNIT_USESOURCEFORMAT_APPLY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1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1_2"/>
  <p:tag name="KSO_WM_UNIT_FILL_FORE_SCHEMECOLOR_INDEX" val="15"/>
  <p:tag name="KSO_WM_UNIT_FILL_TYPE" val="1"/>
  <p:tag name="KSO_WM_UNIT_LINE_FORE_SCHEMECOLOR_INDEX" val="15"/>
  <p:tag name="KSO_WM_UNIT_LINE_FILL_TYPE" val="2"/>
  <p:tag name="KSO_WM_UNIT_USESOURCEFORMAT_APPLY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f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UNIT_VALUE" val="123"/>
  <p:tag name="KSO_WM_DIAGRAM_GROUP_CODE" val="l1-8"/>
  <p:tag name="KSO_WM_UNIT_TYPE" val="l_h_f"/>
  <p:tag name="KSO_WM_UNIT_INDEX" val="1_1_1"/>
  <p:tag name="KSO_WM_UNIT_PRESET_TEXT" val="您的内容打在这里，或者通过复制您的文本后，在此框中选择粘贴，并选择只保留文字。在此录入上述图表的综合描述说明，在此录入上述图表的综合描述说明，在此录入上述图表的综合描述说明。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1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1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3_1"/>
  <p:tag name="KSO_WM_UNIT_LINE_FORE_SCHEMECOLOR_INDEX" val="15"/>
  <p:tag name="KSO_WM_UNIT_LINE_FILL_TYPE" val="2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3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3_2"/>
  <p:tag name="KSO_WM_UNIT_FILL_FORE_SCHEMECOLOR_INDEX" val="15"/>
  <p:tag name="KSO_WM_UNIT_FILL_TYPE" val="1"/>
  <p:tag name="KSO_WM_UNIT_LINE_FORE_SCHEMECOLOR_INDEX" val="15"/>
  <p:tag name="KSO_WM_UNIT_LINE_FILL_TYPE" val="2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f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UNIT_VALUE" val="123"/>
  <p:tag name="KSO_WM_DIAGRAM_GROUP_CODE" val="l1-8"/>
  <p:tag name="KSO_WM_UNIT_TYPE" val="l_h_f"/>
  <p:tag name="KSO_WM_UNIT_INDEX" val="1_3_1"/>
  <p:tag name="KSO_WM_UNIT_PRESET_TEXT" val="您的内容打在这里，或者通过复制您的文本后，在此框中选择粘贴，并选择只保留文字。在此录入上述图表的综合描述说明，在此录入上述图表的综合描述说明，在此录入上述图表的综合描述说明。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l_h_i*1_3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8"/>
  <p:tag name="KSO_WM_UNIT_TYPE" val="l_h_i"/>
  <p:tag name="KSO_WM_UNIT_INDEX" val="1_3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1*a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0"/>
  <p:tag name="KSO_WM_DIAGRAM_GROUP_CODE" val="l1-6"/>
  <p:tag name="KSO_WM_UNIT_TYPE" val="a"/>
  <p:tag name="KSO_WM_UNIT_INDEX" val="1"/>
  <p:tag name="KSO_WM_UNIT_PRESET_TEXT" val="单击此处添加标题"/>
  <p:tag name="KSO_WM_UNIT_TEXT_FILL_FORE_SCHEMECOLOR_INDEX" val="15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3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UNIT_USESOURCEFORMAT_APPLY" val="1"/>
</p:tagLst>
</file>

<file path=ppt/tags/tag357.xml><?xml version="1.0" encoding="utf-8"?>
<p:tagLst xmlns:p="http://schemas.openxmlformats.org/presentationml/2006/main">
  <p:tag name="KSO_WM_SLIDE_ID" val="custom20207617_11"/>
  <p:tag name="KSO_WM_TEMPLATE_SUBCATEGORY" val="0"/>
  <p:tag name="KSO_WM_TEMPLATE_MASTER_TYPE" val="1"/>
  <p:tag name="KSO_WM_TEMPLATE_COLOR_TYPE" val="1"/>
  <p:tag name="KSO_WM_SLIDE_ITEM_CNT" val="3"/>
  <p:tag name="KSO_WM_SLIDE_INDEX" val="11"/>
  <p:tag name="KSO_WM_TAG_VERSION" val="1.0"/>
  <p:tag name="KSO_WM_BEAUTIFY_FLAG" val="#wm#"/>
  <p:tag name="KSO_WM_TEMPLATE_CATEGORY" val="custom"/>
  <p:tag name="KSO_WM_TEMPLATE_INDEX" val="20207617"/>
  <p:tag name="KSO_WM_SLIDE_TYPE" val="text"/>
  <p:tag name="KSO_WM_SLIDE_SUBTYPE" val="diag"/>
  <p:tag name="KSO_WM_SLIDE_SIZE" val="738.699*316.298"/>
  <p:tag name="KSO_WM_SLIDE_POSITION" val="42.7304*137.773"/>
  <p:tag name="KSO_WM_DIAGRAM_GROUP_CODE" val="l1-8"/>
  <p:tag name="KSO_WM_SLIDE_DIAGTYPE" val="l"/>
  <p:tag name="KSO_WM_SLIDE_LAYOUT" val="a_l"/>
  <p:tag name="KSO_WM_SLIDE_LAYOUT_CNT" val="2_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i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l1-4"/>
  <p:tag name="KSO_WM_UNIT_TYPE" val="i"/>
  <p:tag name="KSO_WM_UNIT_INDEX" val="1"/>
  <p:tag name="KSO_WM_UNIT_USESOURCEFORMAT_APPLY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i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l1-4"/>
  <p:tag name="KSO_WM_UNIT_TYPE" val="i"/>
  <p:tag name="KSO_WM_UNIT_INDEX" val="2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i*1_1"/>
  <p:tag name="KSO_WM_TEMPLATE_CATEGORY" val="custom"/>
  <p:tag name="KSO_WM_TEMPLATE_INDEX" val="20207617"/>
  <p:tag name="KSO_WM_UNIT_LAYERLEVEL" val="1_1"/>
  <p:tag name="KSO_WM_TAG_VERSION" val="1.0"/>
  <p:tag name="KSO_WM_BEAUTIFY_FLAG" val="#wm#"/>
  <p:tag name="KSO_WM_DIAGRAM_GROUP_CODE" val="l1-6"/>
  <p:tag name="KSO_WM_UNIT_TYPE" val="l_i"/>
  <p:tag name="KSO_WM_UNIT_INDEX" val="1_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1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1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1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1_2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2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2_2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3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3_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3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3_2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1_1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f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6"/>
  <p:tag name="KSO_WM_UNIT_TYPE" val="l_h_f"/>
  <p:tag name="KSO_WM_UNIT_INDEX" val="1_1_1"/>
  <p:tag name="KSO_WM_UNIT_PRESET_TEXT" val="您的内容打在这里，或者通过复制您的文本后，在此框中选择粘贴。"/>
  <p:tag name="KSO_WM_UNIT_VALUE" val="36"/>
  <p:tag name="KSO_WM_UNIT_TEXT_FILL_FORE_SCHEMECOLOR_INDEX" val="13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2_1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f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6"/>
  <p:tag name="KSO_WM_UNIT_TYPE" val="l_h_f"/>
  <p:tag name="KSO_WM_UNIT_INDEX" val="1_2_1"/>
  <p:tag name="KSO_WM_UNIT_PRESET_TEXT" val="您的内容打在这里，或者通过复制您的文本后，在此框中选择粘贴。"/>
  <p:tag name="KSO_WM_UNIT_VALUE" val="36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i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3_1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f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6"/>
  <p:tag name="KSO_WM_UNIT_TYPE" val="l_h_f"/>
  <p:tag name="KSO_WM_UNIT_INDEX" val="1_3_1"/>
  <p:tag name="KSO_WM_UNIT_PRESET_TEXT" val="您的内容打在这里，或者通过复制您的文本后，在此框中选择粘贴。"/>
  <p:tag name="KSO_WM_UNIT_VALUE" val="36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a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2"/>
  <p:tag name="KSO_WM_DIAGRAM_GROUP_CODE" val="l1-4"/>
  <p:tag name="KSO_WM_UNIT_TYPE" val="a"/>
  <p:tag name="KSO_WM_UNIT_INDEX" val="2"/>
  <p:tag name="KSO_WM_UNIT_PRESET_TEXT" val="添加文本信息"/>
  <p:tag name="KSO_WM_UNIT_TEXT_FILL_FORE_SCHEMECOLOR_INDEX" val="15"/>
  <p:tag name="KSO_WM_UNIT_TEXT_FILL_TYPE" val="1"/>
  <p:tag name="KSO_WM_UNIT_USESOURCEFORMAT_APPLY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a*1_1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6"/>
  <p:tag name="KSO_WM_UNIT_TYPE" val="l_h_a"/>
  <p:tag name="KSO_WM_UNIT_INDEX" val="1_1_1"/>
  <p:tag name="KSO_WM_UNIT_PRESET_TEXT" val="文本&#13;信息"/>
  <p:tag name="KSO_WM_UNIT_VALUE" val="4"/>
  <p:tag name="KSO_WM_UNIT_TEXT_FILL_FORE_SCHEMECOLOR_INDEX" val="14"/>
  <p:tag name="KSO_WM_UNIT_TEXT_FILL_TYPE" val="1"/>
  <p:tag name="KSO_WM_UNIT_USESOURCEFORMAT_APPLY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l_h_a*1_3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6"/>
  <p:tag name="KSO_WM_UNIT_TYPE" val="l_h_a"/>
  <p:tag name="KSO_WM_UNIT_INDEX" val="1_3_1"/>
  <p:tag name="KSO_WM_UNIT_PRESET_TEXT" val="文本&#13;信息"/>
  <p:tag name="KSO_WM_UNIT_VALUE" val="4"/>
  <p:tag name="KSO_WM_UNIT_TEXT_FILL_FORE_SCHEMECOLOR_INDEX" val="14"/>
  <p:tag name="KSO_WM_UNIT_TEXT_FILL_TYPE" val="1"/>
  <p:tag name="KSO_WM_UNIT_USESOURCEFORMAT_APPLY" val="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9*a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0"/>
  <p:tag name="KSO_WM_DIAGRAM_GROUP_CODE" val="l1-4"/>
  <p:tag name="KSO_WM_UNIT_TYPE" val="a"/>
  <p:tag name="KSO_WM_UNIT_INDEX" val="1"/>
  <p:tag name="KSO_WM_UNIT_PRESET_TEXT" val="单击此处添加标题"/>
  <p:tag name="KSO_WM_UNIT_TEXT_FILL_FORE_SCHEMECOLOR_INDEX" val="15"/>
  <p:tag name="KSO_WM_UNIT_TEXT_FILL_TYPE" val="1"/>
  <p:tag name="KSO_WM_UNIT_USESOURCEFORMAT_APPLY" val="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3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UNIT_USESOURCEFORMAT_APPLY" val="1"/>
</p:tagLst>
</file>

<file path=ppt/tags/tag377.xml><?xml version="1.0" encoding="utf-8"?>
<p:tagLst xmlns:p="http://schemas.openxmlformats.org/presentationml/2006/main">
  <p:tag name="KSO_WM_SLIDE_ID" val="custom20207617_9"/>
  <p:tag name="KSO_WM_TEMPLATE_SUBCATEGORY" val="0"/>
  <p:tag name="KSO_WM_TEMPLATE_MASTER_TYPE" val="1"/>
  <p:tag name="KSO_WM_TEMPLATE_COLOR_TYPE" val="1"/>
  <p:tag name="KSO_WM_SLIDE_ITEM_CNT" val="3"/>
  <p:tag name="KSO_WM_SLIDE_INDEX" val="9"/>
  <p:tag name="KSO_WM_TAG_VERSION" val="1.0"/>
  <p:tag name="KSO_WM_BEAUTIFY_FLAG" val="#wm#"/>
  <p:tag name="KSO_WM_TEMPLATE_CATEGORY" val="custom"/>
  <p:tag name="KSO_WM_TEMPLATE_INDEX" val="20207617"/>
  <p:tag name="KSO_WM_DIAGRAM_GROUP_CODE" val="l1-6"/>
  <p:tag name="KSO_WM_SLIDE_DIAGTYPE" val="l"/>
  <p:tag name="KSO_WM_SLIDE_LAYOUT" val="a_f_l"/>
  <p:tag name="KSO_WM_SLIDE_LAYOUT_CNT" val="2_1_1"/>
  <p:tag name="KSO_WM_SLIDE_TYPE" val="text"/>
  <p:tag name="KSO_WM_SLIDE_SUBTYPE" val="diag"/>
  <p:tag name="KSO_WM_SLIDE_SIZE" val="927.243*240.936"/>
  <p:tag name="KSO_WM_SLIDE_POSITION" val="26.7528*212.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9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9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53">
      <a:dk1>
        <a:sysClr val="windowText" lastClr="000000"/>
      </a:dk1>
      <a:lt1>
        <a:sysClr val="window" lastClr="FFFFFF"/>
      </a:lt1>
      <a:dk2>
        <a:srgbClr val="DE5B4D"/>
      </a:dk2>
      <a:lt2>
        <a:srgbClr val="FFFFFF"/>
      </a:lt2>
      <a:accent1>
        <a:srgbClr val="CA2A14"/>
      </a:accent1>
      <a:accent2>
        <a:srgbClr val="DF413C"/>
      </a:accent2>
      <a:accent3>
        <a:srgbClr val="DF0E25"/>
      </a:accent3>
      <a:accent4>
        <a:srgbClr val="E58450"/>
      </a:accent4>
      <a:accent5>
        <a:srgbClr val="F2B248"/>
      </a:accent5>
      <a:accent6>
        <a:srgbClr val="FFD63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53">
      <a:dk1>
        <a:sysClr val="windowText" lastClr="000000"/>
      </a:dk1>
      <a:lt1>
        <a:sysClr val="window" lastClr="FFFFFF"/>
      </a:lt1>
      <a:dk2>
        <a:srgbClr val="DE5B4D"/>
      </a:dk2>
      <a:lt2>
        <a:srgbClr val="FFFFFF"/>
      </a:lt2>
      <a:accent1>
        <a:srgbClr val="CA2A14"/>
      </a:accent1>
      <a:accent2>
        <a:srgbClr val="DF413C"/>
      </a:accent2>
      <a:accent3>
        <a:srgbClr val="DF0E25"/>
      </a:accent3>
      <a:accent4>
        <a:srgbClr val="E58450"/>
      </a:accent4>
      <a:accent5>
        <a:srgbClr val="F2B248"/>
      </a:accent5>
      <a:accent6>
        <a:srgbClr val="FFD63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WPS 演示</Application>
  <PresentationFormat/>
  <Paragraphs>73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宋体</vt:lpstr>
      <vt:lpstr>Wingdings</vt:lpstr>
      <vt:lpstr>Nimbus Roman No9 L</vt:lpstr>
      <vt:lpstr>方正书宋_GBK</vt:lpstr>
      <vt:lpstr>楷体</vt:lpstr>
      <vt:lpstr>汉仪尚巍手书W</vt:lpstr>
      <vt:lpstr>仿宋</vt:lpstr>
      <vt:lpstr>微软雅黑</vt:lpstr>
      <vt:lpstr>黑体</vt:lpstr>
      <vt:lpstr>方正粗黑宋简体</vt:lpstr>
      <vt:lpstr>Wingdings</vt:lpstr>
      <vt:lpstr>宋体</vt:lpstr>
      <vt:lpstr>Arial Unicode MS</vt:lpstr>
      <vt:lpstr>Calibri</vt:lpstr>
      <vt:lpstr>DejaVu Sans</vt:lpstr>
      <vt:lpstr>默认设计模板</vt:lpstr>
      <vt:lpstr>1_Office 主题​​</vt:lpstr>
      <vt:lpstr>2_Office 主题​​</vt:lpstr>
      <vt:lpstr>政策解读</vt:lpstr>
      <vt:lpstr>出台背景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政策解读</dc:title>
  <dc:creator>WJ</dc:creator>
  <cp:lastModifiedBy>fuxw</cp:lastModifiedBy>
  <cp:revision>13</cp:revision>
  <dcterms:created xsi:type="dcterms:W3CDTF">2022-04-26T06:37:47Z</dcterms:created>
  <dcterms:modified xsi:type="dcterms:W3CDTF">2022-04-26T06:37:47Z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2052-11.8.2.10125</vt:lpwstr>
  </property>
  <property fmtid="{D5CDD505-2E9C-101B-9397-08002B2CF9AE}" pid="3" name="ICV">
    <vt:lpwstr>3B890A1D4DEF4005A516B980E641F139</vt:lpwstr>
  </property>
</Properties>
</file>